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5141" r:id="rId1"/>
  </p:sldMasterIdLst>
  <p:notesMasterIdLst>
    <p:notesMasterId r:id="rId26"/>
  </p:notesMasterIdLst>
  <p:sldIdLst>
    <p:sldId id="258" r:id="rId2"/>
    <p:sldId id="326" r:id="rId3"/>
    <p:sldId id="264" r:id="rId4"/>
    <p:sldId id="270" r:id="rId5"/>
    <p:sldId id="272" r:id="rId6"/>
    <p:sldId id="274" r:id="rId7"/>
    <p:sldId id="276" r:id="rId8"/>
    <p:sldId id="292" r:id="rId9"/>
    <p:sldId id="278" r:id="rId10"/>
    <p:sldId id="280" r:id="rId11"/>
    <p:sldId id="294" r:id="rId12"/>
    <p:sldId id="298" r:id="rId13"/>
    <p:sldId id="323" r:id="rId14"/>
    <p:sldId id="324" r:id="rId15"/>
    <p:sldId id="300" r:id="rId16"/>
    <p:sldId id="302" r:id="rId17"/>
    <p:sldId id="304" r:id="rId18"/>
    <p:sldId id="306" r:id="rId19"/>
    <p:sldId id="308" r:id="rId20"/>
    <p:sldId id="310" r:id="rId21"/>
    <p:sldId id="312" r:id="rId22"/>
    <p:sldId id="314" r:id="rId23"/>
    <p:sldId id="321" r:id="rId24"/>
    <p:sldId id="320" r:id="rId25"/>
  </p:sldIdLst>
  <p:sldSz cx="12192000" cy="6858000"/>
  <p:notesSz cx="6858000" cy="9144000"/>
  <p:custDataLst>
    <p:tags r:id="rId2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2CA7D24-FA48-8EE7-0C39-87FF027BAB87}" name="Carlotta Castelluccio" initials="CC" userId="S::cacaste@microsoft.com::65068f5c-5da7-4e69-ae78-237c0570ad33" providerId="AD"/>
  <p188:author id="{9ECBD5AA-5144-67D8-263A-4AAA6FF1572B}" name="medewan" initials="me" userId="S::medewan_leeds.ac.uk#ext#@microsoft.onmicrosoft.com::b6d459f3-5ede-44a4-8167-0f08165665e8"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8BA202-E8CC-46AB-8488-E792646F0B6D}" v="228" dt="2022-03-14T09:44:18.762"/>
    <p1510:client id="{42B134D2-DDE8-1CEF-B334-B92241B46774}" v="1" dt="2022-03-14T09:38:57.52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5030" autoAdjust="0"/>
  </p:normalViewPr>
  <p:slideViewPr>
    <p:cSldViewPr snapToGrid="0">
      <p:cViewPr varScale="1">
        <p:scale>
          <a:sx n="83" d="100"/>
          <a:sy n="83" d="100"/>
        </p:scale>
        <p:origin x="1638" y="9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8/10/relationships/authors" Targe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hyperlink" Target="https://aka.ms/vscode-remote/download/extension" TargetMode="External"/><Relationship Id="rId2" Type="http://schemas.openxmlformats.org/officeDocument/2006/relationships/hyperlink" Target="https://code.visualstudio.com/" TargetMode="External"/><Relationship Id="rId1" Type="http://schemas.openxmlformats.org/officeDocument/2006/relationships/hyperlink" Target="https://www.docker.com/get-started" TargetMode="External"/></Relationships>
</file>

<file path=ppt/diagrams/_rels/drawing1.xml.rels><?xml version="1.0" encoding="UTF-8" standalone="yes"?>
<Relationships xmlns="http://schemas.openxmlformats.org/package/2006/relationships"><Relationship Id="rId3" Type="http://schemas.openxmlformats.org/officeDocument/2006/relationships/hyperlink" Target="https://www.docker.com/get-started" TargetMode="External"/><Relationship Id="rId2" Type="http://schemas.openxmlformats.org/officeDocument/2006/relationships/hyperlink" Target="https://aka.ms/vscode-remote/download/extension" TargetMode="External"/><Relationship Id="rId1" Type="http://schemas.openxmlformats.org/officeDocument/2006/relationships/hyperlink" Target="https://code.visualstudio.com/"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210B16F-3D61-49F6-9214-50920F5CA217}" type="doc">
      <dgm:prSet loTypeId="urn:microsoft.com/office/officeart/2016/7/layout/VerticalDownArrowProcess" loCatId="process" qsTypeId="urn:microsoft.com/office/officeart/2005/8/quickstyle/simple2" qsCatId="simple" csTypeId="urn:microsoft.com/office/officeart/2005/8/colors/accent1_2" csCatId="accent1" phldr="1"/>
      <dgm:spPr/>
      <dgm:t>
        <a:bodyPr/>
        <a:lstStyle/>
        <a:p>
          <a:endParaRPr lang="en-US"/>
        </a:p>
      </dgm:t>
    </dgm:pt>
    <dgm:pt modelId="{FA9D278E-0B06-4956-AC3C-4627B39B4C1E}">
      <dgm:prSet/>
      <dgm:spPr/>
      <dgm:t>
        <a:bodyPr/>
        <a:lstStyle/>
        <a:p>
          <a:pPr>
            <a:lnSpc>
              <a:spcPct val="100000"/>
            </a:lnSpc>
          </a:pPr>
          <a:r>
            <a:rPr lang="en-US">
              <a:latin typeface="Segoe UI Semibold"/>
              <a:cs typeface="Arial"/>
            </a:rPr>
            <a:t>Docker</a:t>
          </a:r>
          <a:endParaRPr lang="en-US">
            <a:cs typeface="Arial"/>
          </a:endParaRPr>
        </a:p>
      </dgm:t>
    </dgm:pt>
    <dgm:pt modelId="{E6C7AAB7-CE14-4850-97C5-F2E6D8879C5B}" type="parTrans" cxnId="{DC77B726-1B38-4057-AEF3-1EE504B0B4D5}">
      <dgm:prSet/>
      <dgm:spPr/>
      <dgm:t>
        <a:bodyPr/>
        <a:lstStyle/>
        <a:p>
          <a:endParaRPr lang="en-US"/>
        </a:p>
      </dgm:t>
    </dgm:pt>
    <dgm:pt modelId="{13C18905-3432-4CB3-9AF8-DF6FFC25B84C}" type="sibTrans" cxnId="{DC77B726-1B38-4057-AEF3-1EE504B0B4D5}">
      <dgm:prSet/>
      <dgm:spPr/>
      <dgm:t>
        <a:bodyPr/>
        <a:lstStyle/>
        <a:p>
          <a:endParaRPr lang="en-US"/>
        </a:p>
      </dgm:t>
    </dgm:pt>
    <dgm:pt modelId="{51050DDD-92B3-42E6-BA14-117BEFBC887C}">
      <dgm:prSet/>
      <dgm:spPr/>
      <dgm:t>
        <a:bodyPr/>
        <a:lstStyle/>
        <a:p>
          <a:pPr>
            <a:lnSpc>
              <a:spcPct val="100000"/>
            </a:lnSpc>
          </a:pPr>
          <a:r>
            <a:rPr lang="en-US">
              <a:cs typeface="Arial"/>
            </a:rPr>
            <a:t>Install and configure </a:t>
          </a:r>
          <a:r>
            <a:rPr lang="en-US">
              <a:cs typeface="Arial"/>
              <a:hlinkClick xmlns:r="http://schemas.openxmlformats.org/officeDocument/2006/relationships" r:id="rId1"/>
            </a:rPr>
            <a:t>Docker</a:t>
          </a:r>
          <a:r>
            <a:rPr lang="en-US">
              <a:cs typeface="Arial"/>
            </a:rPr>
            <a:t> for your operating system</a:t>
          </a:r>
        </a:p>
      </dgm:t>
    </dgm:pt>
    <dgm:pt modelId="{E8F395C8-8580-4600-A9AF-73D49B94B983}" type="parTrans" cxnId="{0EA9A90E-7AE2-40EE-8A5B-F491167868F7}">
      <dgm:prSet/>
      <dgm:spPr/>
      <dgm:t>
        <a:bodyPr/>
        <a:lstStyle/>
        <a:p>
          <a:endParaRPr lang="en-US"/>
        </a:p>
      </dgm:t>
    </dgm:pt>
    <dgm:pt modelId="{A4C4F594-CE5A-4BFF-BB17-DFC54CDFC0E3}" type="sibTrans" cxnId="{0EA9A90E-7AE2-40EE-8A5B-F491167868F7}">
      <dgm:prSet/>
      <dgm:spPr/>
      <dgm:t>
        <a:bodyPr/>
        <a:lstStyle/>
        <a:p>
          <a:endParaRPr lang="en-US"/>
        </a:p>
      </dgm:t>
    </dgm:pt>
    <dgm:pt modelId="{82D05AC2-8D86-4F05-96D7-73DB3DD3D3A0}">
      <dgm:prSet phldr="0"/>
      <dgm:spPr/>
      <dgm:t>
        <a:bodyPr/>
        <a:lstStyle/>
        <a:p>
          <a:pPr rtl="0">
            <a:lnSpc>
              <a:spcPct val="100000"/>
            </a:lnSpc>
          </a:pPr>
          <a:r>
            <a:rPr lang="en-US">
              <a:latin typeface="Segoe UI Semibold"/>
              <a:cs typeface="Arial"/>
            </a:rPr>
            <a:t>VS Code</a:t>
          </a:r>
          <a:endParaRPr lang="en-US">
            <a:cs typeface="Arial"/>
          </a:endParaRPr>
        </a:p>
      </dgm:t>
    </dgm:pt>
    <dgm:pt modelId="{41B627BC-B572-481A-920D-23FB406E2CE8}" type="parTrans" cxnId="{722A8F54-F0B8-4932-8D47-EBE97A60D3D4}">
      <dgm:prSet/>
      <dgm:spPr/>
      <dgm:t>
        <a:bodyPr/>
        <a:lstStyle/>
        <a:p>
          <a:endParaRPr lang="en-US"/>
        </a:p>
      </dgm:t>
    </dgm:pt>
    <dgm:pt modelId="{26149987-FD64-4882-A7C2-A37D71902181}" type="sibTrans" cxnId="{722A8F54-F0B8-4932-8D47-EBE97A60D3D4}">
      <dgm:prSet/>
      <dgm:spPr/>
      <dgm:t>
        <a:bodyPr/>
        <a:lstStyle/>
        <a:p>
          <a:endParaRPr lang="en-US"/>
        </a:p>
      </dgm:t>
    </dgm:pt>
    <dgm:pt modelId="{D828C484-3176-4F32-B6DB-DD5EF407E7EA}">
      <dgm:prSet/>
      <dgm:spPr/>
      <dgm:t>
        <a:bodyPr/>
        <a:lstStyle/>
        <a:p>
          <a:pPr>
            <a:lnSpc>
              <a:spcPct val="100000"/>
            </a:lnSpc>
          </a:pPr>
          <a:r>
            <a:rPr lang="en-US" dirty="0">
              <a:cs typeface="Arial"/>
            </a:rPr>
            <a:t>Install </a:t>
          </a:r>
          <a:r>
            <a:rPr lang="en-US" dirty="0">
              <a:cs typeface="Arial"/>
              <a:hlinkClick xmlns:r="http://schemas.openxmlformats.org/officeDocument/2006/relationships" r:id="rId2"/>
            </a:rPr>
            <a:t>VS Code </a:t>
          </a:r>
          <a:r>
            <a:rPr lang="en-US" dirty="0">
              <a:cs typeface="Arial"/>
            </a:rPr>
            <a:t>and the </a:t>
          </a:r>
          <a:r>
            <a:rPr lang="en-US" dirty="0">
              <a:cs typeface="Arial"/>
              <a:hlinkClick xmlns:r="http://schemas.openxmlformats.org/officeDocument/2006/relationships" r:id="rId3"/>
            </a:rPr>
            <a:t>Remote Development extension </a:t>
          </a:r>
          <a:r>
            <a:rPr lang="en-US" dirty="0">
              <a:cs typeface="Arial"/>
            </a:rPr>
            <a:t>pack</a:t>
          </a:r>
        </a:p>
      </dgm:t>
    </dgm:pt>
    <dgm:pt modelId="{29FD1D50-4559-40C6-9FEB-DC063389A612}" type="parTrans" cxnId="{B488900D-225B-488C-B012-FBDE412CABBB}">
      <dgm:prSet/>
      <dgm:spPr/>
      <dgm:t>
        <a:bodyPr/>
        <a:lstStyle/>
        <a:p>
          <a:endParaRPr lang="en-US"/>
        </a:p>
      </dgm:t>
    </dgm:pt>
    <dgm:pt modelId="{E3E5FF8D-B454-491A-8D59-D0C598DD2055}" type="sibTrans" cxnId="{B488900D-225B-488C-B012-FBDE412CABBB}">
      <dgm:prSet/>
      <dgm:spPr/>
      <dgm:t>
        <a:bodyPr/>
        <a:lstStyle/>
        <a:p>
          <a:endParaRPr lang="en-US"/>
        </a:p>
      </dgm:t>
    </dgm:pt>
    <dgm:pt modelId="{665C2882-9776-4255-B071-850B3F757D83}">
      <dgm:prSet/>
      <dgm:spPr/>
      <dgm:t>
        <a:bodyPr/>
        <a:lstStyle/>
        <a:p>
          <a:pPr rtl="0">
            <a:lnSpc>
              <a:spcPct val="100000"/>
            </a:lnSpc>
          </a:pPr>
          <a:r>
            <a:rPr lang="en-US">
              <a:latin typeface="Segoe UI Semibold"/>
              <a:cs typeface="Arial"/>
            </a:rPr>
            <a:t>Add Configuration Files</a:t>
          </a:r>
          <a:endParaRPr lang="en-US">
            <a:cs typeface="Arial"/>
          </a:endParaRPr>
        </a:p>
      </dgm:t>
    </dgm:pt>
    <dgm:pt modelId="{A66EAF30-F594-4D6C-AC28-6F640944C88C}" type="parTrans" cxnId="{1E9CBD5C-DD6C-4243-8467-45524FCDFE70}">
      <dgm:prSet/>
      <dgm:spPr/>
      <dgm:t>
        <a:bodyPr/>
        <a:lstStyle/>
        <a:p>
          <a:endParaRPr lang="en-US"/>
        </a:p>
      </dgm:t>
    </dgm:pt>
    <dgm:pt modelId="{F27A5A6E-2D36-467D-84A2-5135D642E8D7}" type="sibTrans" cxnId="{1E9CBD5C-DD6C-4243-8467-45524FCDFE70}">
      <dgm:prSet/>
      <dgm:spPr/>
      <dgm:t>
        <a:bodyPr/>
        <a:lstStyle/>
        <a:p>
          <a:endParaRPr lang="en-US"/>
        </a:p>
      </dgm:t>
    </dgm:pt>
    <dgm:pt modelId="{AB6CD98A-6774-4105-B7C7-C2BD581DF853}">
      <dgm:prSet/>
      <dgm:spPr/>
      <dgm:t>
        <a:bodyPr/>
        <a:lstStyle/>
        <a:p>
          <a:pPr>
            <a:lnSpc>
              <a:spcPct val="100000"/>
            </a:lnSpc>
          </a:pPr>
          <a:r>
            <a:rPr lang="en-US">
              <a:cs typeface="Arial"/>
            </a:rPr>
            <a:t>Press</a:t>
          </a:r>
          <a:r>
            <a:rPr lang="en-US" b="1">
              <a:cs typeface="Arial"/>
            </a:rPr>
            <a:t> F1 </a:t>
          </a:r>
          <a:r>
            <a:rPr lang="en-US">
              <a:cs typeface="Arial"/>
            </a:rPr>
            <a:t>select and </a:t>
          </a:r>
          <a:r>
            <a:rPr lang="en-US" b="1">
              <a:cs typeface="Arial"/>
            </a:rPr>
            <a:t>Add Development Container Configuration Files...</a:t>
          </a:r>
          <a:r>
            <a:rPr lang="en-US">
              <a:cs typeface="Arial"/>
            </a:rPr>
            <a:t> command for </a:t>
          </a:r>
          <a:r>
            <a:rPr lang="en-US" b="1">
              <a:cs typeface="Arial"/>
            </a:rPr>
            <a:t>Remote-Containers</a:t>
          </a:r>
          <a:r>
            <a:rPr lang="en-US">
              <a:cs typeface="Arial"/>
            </a:rPr>
            <a:t> or </a:t>
          </a:r>
          <a:r>
            <a:rPr lang="en-US" b="1" err="1">
              <a:cs typeface="Arial"/>
            </a:rPr>
            <a:t>Codespaces</a:t>
          </a:r>
          <a:r>
            <a:rPr lang="en-US">
              <a:cs typeface="Arial"/>
            </a:rPr>
            <a:t>.</a:t>
          </a:r>
        </a:p>
      </dgm:t>
    </dgm:pt>
    <dgm:pt modelId="{C53B631A-2F7B-4569-982E-69F2D98CBFCD}" type="parTrans" cxnId="{750CBBE2-3987-48BF-87EC-FC602D49E134}">
      <dgm:prSet/>
      <dgm:spPr/>
      <dgm:t>
        <a:bodyPr/>
        <a:lstStyle/>
        <a:p>
          <a:endParaRPr lang="en-US"/>
        </a:p>
      </dgm:t>
    </dgm:pt>
    <dgm:pt modelId="{807494D4-D509-44C8-A3D0-FE3A7AE534D6}" type="sibTrans" cxnId="{750CBBE2-3987-48BF-87EC-FC602D49E134}">
      <dgm:prSet/>
      <dgm:spPr/>
      <dgm:t>
        <a:bodyPr/>
        <a:lstStyle/>
        <a:p>
          <a:endParaRPr lang="en-US"/>
        </a:p>
      </dgm:t>
    </dgm:pt>
    <dgm:pt modelId="{336642E0-EE73-4269-B7BE-5073F2C43912}">
      <dgm:prSet/>
      <dgm:spPr/>
      <dgm:t>
        <a:bodyPr/>
        <a:lstStyle/>
        <a:p>
          <a:pPr rtl="0">
            <a:lnSpc>
              <a:spcPct val="100000"/>
            </a:lnSpc>
          </a:pPr>
          <a:r>
            <a:rPr lang="en-US">
              <a:cs typeface="Arial"/>
            </a:rPr>
            <a:t>Select</a:t>
          </a:r>
          <a:r>
            <a:rPr lang="en-US">
              <a:latin typeface="Segoe UI Semibold"/>
              <a:cs typeface="Arial"/>
            </a:rPr>
            <a:t> the definition</a:t>
          </a:r>
          <a:endParaRPr lang="en-US">
            <a:cs typeface="Arial"/>
          </a:endParaRPr>
        </a:p>
      </dgm:t>
    </dgm:pt>
    <dgm:pt modelId="{A81D7813-BC36-4A30-B7A7-61E6A00923E4}" type="parTrans" cxnId="{1C5D9106-EF17-4E1B-95ED-734792580CDE}">
      <dgm:prSet/>
      <dgm:spPr/>
      <dgm:t>
        <a:bodyPr/>
        <a:lstStyle/>
        <a:p>
          <a:endParaRPr lang="en-US"/>
        </a:p>
      </dgm:t>
    </dgm:pt>
    <dgm:pt modelId="{EBA6DC76-00AD-45BB-9720-6E2429F70465}" type="sibTrans" cxnId="{1C5D9106-EF17-4E1B-95ED-734792580CDE}">
      <dgm:prSet/>
      <dgm:spPr/>
      <dgm:t>
        <a:bodyPr/>
        <a:lstStyle/>
        <a:p>
          <a:endParaRPr lang="en-US"/>
        </a:p>
      </dgm:t>
    </dgm:pt>
    <dgm:pt modelId="{B5D7B49D-7E47-41C3-B583-4F4F4B1ACC5C}">
      <dgm:prSet/>
      <dgm:spPr/>
      <dgm:t>
        <a:bodyPr/>
        <a:lstStyle/>
        <a:p>
          <a:pPr>
            <a:lnSpc>
              <a:spcPct val="100000"/>
            </a:lnSpc>
          </a:pPr>
          <a:r>
            <a:rPr lang="en-US">
              <a:cs typeface="Arial"/>
            </a:rPr>
            <a:t>Select this definition. You may also need to select</a:t>
          </a:r>
          <a:r>
            <a:rPr lang="en-US" b="1">
              <a:cs typeface="Arial"/>
            </a:rPr>
            <a:t> Show All Definitions...</a:t>
          </a:r>
          <a:r>
            <a:rPr lang="en-US">
              <a:cs typeface="Arial"/>
            </a:rPr>
            <a:t> for it to appear.</a:t>
          </a:r>
        </a:p>
      </dgm:t>
    </dgm:pt>
    <dgm:pt modelId="{3AA2A009-C42E-42F0-AA74-E8456E0E3CFF}" type="parTrans" cxnId="{21FCE14C-78BC-4D81-A613-7A7318DB451C}">
      <dgm:prSet/>
      <dgm:spPr/>
      <dgm:t>
        <a:bodyPr/>
        <a:lstStyle/>
        <a:p>
          <a:endParaRPr lang="en-US"/>
        </a:p>
      </dgm:t>
    </dgm:pt>
    <dgm:pt modelId="{302EEB58-8744-4AF3-A03F-29E17760338F}" type="sibTrans" cxnId="{21FCE14C-78BC-4D81-A613-7A7318DB451C}">
      <dgm:prSet/>
      <dgm:spPr/>
      <dgm:t>
        <a:bodyPr/>
        <a:lstStyle/>
        <a:p>
          <a:endParaRPr lang="en-US"/>
        </a:p>
      </dgm:t>
    </dgm:pt>
    <dgm:pt modelId="{47697C74-427F-468B-8575-D1A9513ECA34}">
      <dgm:prSet/>
      <dgm:spPr/>
      <dgm:t>
        <a:bodyPr/>
        <a:lstStyle/>
        <a:p>
          <a:pPr rtl="0">
            <a:lnSpc>
              <a:spcPct val="100000"/>
            </a:lnSpc>
          </a:pPr>
          <a:r>
            <a:rPr lang="en-US">
              <a:latin typeface="Segoe UI Semibold"/>
              <a:cs typeface="Arial"/>
            </a:rPr>
            <a:t>Open folder in container</a:t>
          </a:r>
          <a:endParaRPr lang="en-US">
            <a:cs typeface="Arial"/>
          </a:endParaRPr>
        </a:p>
      </dgm:t>
    </dgm:pt>
    <dgm:pt modelId="{985E2800-D5A9-4D12-A338-136554465CDE}" type="parTrans" cxnId="{C18B7370-113E-4A57-9927-69CFFBB77D7C}">
      <dgm:prSet/>
      <dgm:spPr/>
      <dgm:t>
        <a:bodyPr/>
        <a:lstStyle/>
        <a:p>
          <a:endParaRPr lang="en-US"/>
        </a:p>
      </dgm:t>
    </dgm:pt>
    <dgm:pt modelId="{89532263-4D10-4FBF-BDEC-C1A78495E1AC}" type="sibTrans" cxnId="{C18B7370-113E-4A57-9927-69CFFBB77D7C}">
      <dgm:prSet/>
      <dgm:spPr/>
      <dgm:t>
        <a:bodyPr/>
        <a:lstStyle/>
        <a:p>
          <a:endParaRPr lang="en-US"/>
        </a:p>
      </dgm:t>
    </dgm:pt>
    <dgm:pt modelId="{DBBC40D0-7F93-4274-AB74-02DB7157F796}">
      <dgm:prSet/>
      <dgm:spPr/>
      <dgm:t>
        <a:bodyPr/>
        <a:lstStyle/>
        <a:p>
          <a:pPr>
            <a:lnSpc>
              <a:spcPct val="100000"/>
            </a:lnSpc>
          </a:pPr>
          <a:r>
            <a:rPr lang="en-US">
              <a:cs typeface="Arial"/>
            </a:rPr>
            <a:t>Finally, press </a:t>
          </a:r>
          <a:r>
            <a:rPr lang="en-US" b="1">
              <a:cs typeface="Arial"/>
            </a:rPr>
            <a:t>F1</a:t>
          </a:r>
          <a:r>
            <a:rPr lang="en-US">
              <a:cs typeface="Arial"/>
            </a:rPr>
            <a:t> and run </a:t>
          </a:r>
          <a:r>
            <a:rPr lang="en-US" b="1">
              <a:cs typeface="Arial"/>
            </a:rPr>
            <a:t>Remote-Containers: Reopen Folder in Container </a:t>
          </a:r>
          <a:r>
            <a:rPr lang="en-US">
              <a:cs typeface="Arial"/>
            </a:rPr>
            <a:t>to start using the definition.</a:t>
          </a:r>
        </a:p>
      </dgm:t>
    </dgm:pt>
    <dgm:pt modelId="{E2534029-34E2-4519-93DA-81BBB485A53B}" type="parTrans" cxnId="{07B944AD-9FBC-44C8-8519-3309D2CA6075}">
      <dgm:prSet/>
      <dgm:spPr/>
      <dgm:t>
        <a:bodyPr/>
        <a:lstStyle/>
        <a:p>
          <a:endParaRPr lang="en-US"/>
        </a:p>
      </dgm:t>
    </dgm:pt>
    <dgm:pt modelId="{064F03D8-309C-4C3A-A770-C12770F7BB92}" type="sibTrans" cxnId="{07B944AD-9FBC-44C8-8519-3309D2CA6075}">
      <dgm:prSet/>
      <dgm:spPr/>
      <dgm:t>
        <a:bodyPr/>
        <a:lstStyle/>
        <a:p>
          <a:endParaRPr lang="en-US"/>
        </a:p>
      </dgm:t>
    </dgm:pt>
    <dgm:pt modelId="{9DC971FF-982B-43E0-B3D8-472F50AEB02E}" type="pres">
      <dgm:prSet presAssocID="{4210B16F-3D61-49F6-9214-50920F5CA217}" presName="Name0" presStyleCnt="0">
        <dgm:presLayoutVars>
          <dgm:dir/>
          <dgm:animLvl val="lvl"/>
          <dgm:resizeHandles val="exact"/>
        </dgm:presLayoutVars>
      </dgm:prSet>
      <dgm:spPr/>
    </dgm:pt>
    <dgm:pt modelId="{F066CB5A-124D-4768-9309-79779561CBF2}" type="pres">
      <dgm:prSet presAssocID="{47697C74-427F-468B-8575-D1A9513ECA34}" presName="boxAndChildren" presStyleCnt="0"/>
      <dgm:spPr/>
    </dgm:pt>
    <dgm:pt modelId="{6ADB13F5-03DA-4366-BE87-D564C2BE231D}" type="pres">
      <dgm:prSet presAssocID="{47697C74-427F-468B-8575-D1A9513ECA34}" presName="parentTextBox" presStyleLbl="alignNode1" presStyleIdx="0" presStyleCnt="5"/>
      <dgm:spPr/>
    </dgm:pt>
    <dgm:pt modelId="{82A3E44F-9D80-4B18-8DD9-F4B5BBD27897}" type="pres">
      <dgm:prSet presAssocID="{47697C74-427F-468B-8575-D1A9513ECA34}" presName="descendantBox" presStyleLbl="bgAccFollowNode1" presStyleIdx="0" presStyleCnt="5"/>
      <dgm:spPr/>
    </dgm:pt>
    <dgm:pt modelId="{9263D86E-1838-4F67-8AD1-730E22576BBE}" type="pres">
      <dgm:prSet presAssocID="{EBA6DC76-00AD-45BB-9720-6E2429F70465}" presName="sp" presStyleCnt="0"/>
      <dgm:spPr/>
    </dgm:pt>
    <dgm:pt modelId="{14F8981A-00F6-4E41-BE3B-1B79E7E07262}" type="pres">
      <dgm:prSet presAssocID="{336642E0-EE73-4269-B7BE-5073F2C43912}" presName="arrowAndChildren" presStyleCnt="0"/>
      <dgm:spPr/>
    </dgm:pt>
    <dgm:pt modelId="{11D9CDA2-8BD8-4CFF-882E-8ABCB4B04887}" type="pres">
      <dgm:prSet presAssocID="{336642E0-EE73-4269-B7BE-5073F2C43912}" presName="parentTextArrow" presStyleLbl="node1" presStyleIdx="0" presStyleCnt="0"/>
      <dgm:spPr/>
    </dgm:pt>
    <dgm:pt modelId="{A0ABF52D-E2B6-46D3-AD8F-E57B8025C577}" type="pres">
      <dgm:prSet presAssocID="{336642E0-EE73-4269-B7BE-5073F2C43912}" presName="arrow" presStyleLbl="alignNode1" presStyleIdx="1" presStyleCnt="5"/>
      <dgm:spPr/>
    </dgm:pt>
    <dgm:pt modelId="{1ECBE941-D50C-4DB2-B0FF-187F3E67A24E}" type="pres">
      <dgm:prSet presAssocID="{336642E0-EE73-4269-B7BE-5073F2C43912}" presName="descendantArrow" presStyleLbl="bgAccFollowNode1" presStyleIdx="1" presStyleCnt="5"/>
      <dgm:spPr/>
    </dgm:pt>
    <dgm:pt modelId="{ACCEF7A4-881D-4B9C-A3E2-23CD488ED90E}" type="pres">
      <dgm:prSet presAssocID="{F27A5A6E-2D36-467D-84A2-5135D642E8D7}" presName="sp" presStyleCnt="0"/>
      <dgm:spPr/>
    </dgm:pt>
    <dgm:pt modelId="{1F02F557-4945-4C5E-BEC0-6342F184F370}" type="pres">
      <dgm:prSet presAssocID="{665C2882-9776-4255-B071-850B3F757D83}" presName="arrowAndChildren" presStyleCnt="0"/>
      <dgm:spPr/>
    </dgm:pt>
    <dgm:pt modelId="{05C340E3-2978-4DDB-9F43-DDF0F71730EC}" type="pres">
      <dgm:prSet presAssocID="{665C2882-9776-4255-B071-850B3F757D83}" presName="parentTextArrow" presStyleLbl="node1" presStyleIdx="0" presStyleCnt="0"/>
      <dgm:spPr/>
    </dgm:pt>
    <dgm:pt modelId="{665CDFBF-BA20-4D29-AF10-AAB0FFECF289}" type="pres">
      <dgm:prSet presAssocID="{665C2882-9776-4255-B071-850B3F757D83}" presName="arrow" presStyleLbl="alignNode1" presStyleIdx="2" presStyleCnt="5"/>
      <dgm:spPr/>
    </dgm:pt>
    <dgm:pt modelId="{337C3D06-0AEA-4CC9-9DA8-A50D4098A607}" type="pres">
      <dgm:prSet presAssocID="{665C2882-9776-4255-B071-850B3F757D83}" presName="descendantArrow" presStyleLbl="bgAccFollowNode1" presStyleIdx="2" presStyleCnt="5"/>
      <dgm:spPr/>
    </dgm:pt>
    <dgm:pt modelId="{8866D609-BCD0-4133-AEBE-580A8217DFD0}" type="pres">
      <dgm:prSet presAssocID="{26149987-FD64-4882-A7C2-A37D71902181}" presName="sp" presStyleCnt="0"/>
      <dgm:spPr/>
    </dgm:pt>
    <dgm:pt modelId="{5F29E985-BC3C-44D1-8D95-AEE18A50363F}" type="pres">
      <dgm:prSet presAssocID="{82D05AC2-8D86-4F05-96D7-73DB3DD3D3A0}" presName="arrowAndChildren" presStyleCnt="0"/>
      <dgm:spPr/>
    </dgm:pt>
    <dgm:pt modelId="{9C17BFC2-A362-40F4-BC6D-C30D31B525CB}" type="pres">
      <dgm:prSet presAssocID="{82D05AC2-8D86-4F05-96D7-73DB3DD3D3A0}" presName="parentTextArrow" presStyleLbl="node1" presStyleIdx="0" presStyleCnt="0"/>
      <dgm:spPr/>
    </dgm:pt>
    <dgm:pt modelId="{78C7B7A0-96FD-4069-8829-4299E0FC226C}" type="pres">
      <dgm:prSet presAssocID="{82D05AC2-8D86-4F05-96D7-73DB3DD3D3A0}" presName="arrow" presStyleLbl="alignNode1" presStyleIdx="3" presStyleCnt="5"/>
      <dgm:spPr/>
    </dgm:pt>
    <dgm:pt modelId="{8A537E27-89A2-47D3-98A0-BBB4EDFEA05C}" type="pres">
      <dgm:prSet presAssocID="{82D05AC2-8D86-4F05-96D7-73DB3DD3D3A0}" presName="descendantArrow" presStyleLbl="bgAccFollowNode1" presStyleIdx="3" presStyleCnt="5"/>
      <dgm:spPr/>
    </dgm:pt>
    <dgm:pt modelId="{961A89B8-8D7C-4B90-B869-FF653E046E59}" type="pres">
      <dgm:prSet presAssocID="{13C18905-3432-4CB3-9AF8-DF6FFC25B84C}" presName="sp" presStyleCnt="0"/>
      <dgm:spPr/>
    </dgm:pt>
    <dgm:pt modelId="{559D84C6-511F-4571-B005-4E0B132C082B}" type="pres">
      <dgm:prSet presAssocID="{FA9D278E-0B06-4956-AC3C-4627B39B4C1E}" presName="arrowAndChildren" presStyleCnt="0"/>
      <dgm:spPr/>
    </dgm:pt>
    <dgm:pt modelId="{D8ED5E41-7686-41F6-BE58-EB7A9DDFD4D9}" type="pres">
      <dgm:prSet presAssocID="{FA9D278E-0B06-4956-AC3C-4627B39B4C1E}" presName="parentTextArrow" presStyleLbl="node1" presStyleIdx="0" presStyleCnt="0"/>
      <dgm:spPr/>
    </dgm:pt>
    <dgm:pt modelId="{BD9204BC-D51F-4F13-86BD-6E1D296B7D7E}" type="pres">
      <dgm:prSet presAssocID="{FA9D278E-0B06-4956-AC3C-4627B39B4C1E}" presName="arrow" presStyleLbl="alignNode1" presStyleIdx="4" presStyleCnt="5"/>
      <dgm:spPr/>
    </dgm:pt>
    <dgm:pt modelId="{365959DD-8313-4B6F-92EA-3F7D648351E6}" type="pres">
      <dgm:prSet presAssocID="{FA9D278E-0B06-4956-AC3C-4627B39B4C1E}" presName="descendantArrow" presStyleLbl="bgAccFollowNode1" presStyleIdx="4" presStyleCnt="5"/>
      <dgm:spPr/>
    </dgm:pt>
  </dgm:ptLst>
  <dgm:cxnLst>
    <dgm:cxn modelId="{1C5D9106-EF17-4E1B-95ED-734792580CDE}" srcId="{4210B16F-3D61-49F6-9214-50920F5CA217}" destId="{336642E0-EE73-4269-B7BE-5073F2C43912}" srcOrd="3" destOrd="0" parTransId="{A81D7813-BC36-4A30-B7A7-61E6A00923E4}" sibTransId="{EBA6DC76-00AD-45BB-9720-6E2429F70465}"/>
    <dgm:cxn modelId="{53415D08-F190-4D38-9906-724BC34AF3FE}" type="presOf" srcId="{82D05AC2-8D86-4F05-96D7-73DB3DD3D3A0}" destId="{9C17BFC2-A362-40F4-BC6D-C30D31B525CB}" srcOrd="0" destOrd="0" presId="urn:microsoft.com/office/officeart/2016/7/layout/VerticalDownArrowProcess"/>
    <dgm:cxn modelId="{B488900D-225B-488C-B012-FBDE412CABBB}" srcId="{82D05AC2-8D86-4F05-96D7-73DB3DD3D3A0}" destId="{D828C484-3176-4F32-B6DB-DD5EF407E7EA}" srcOrd="0" destOrd="0" parTransId="{29FD1D50-4559-40C6-9FEB-DC063389A612}" sibTransId="{E3E5FF8D-B454-491A-8D59-D0C598DD2055}"/>
    <dgm:cxn modelId="{0EA9A90E-7AE2-40EE-8A5B-F491167868F7}" srcId="{FA9D278E-0B06-4956-AC3C-4627B39B4C1E}" destId="{51050DDD-92B3-42E6-BA14-117BEFBC887C}" srcOrd="0" destOrd="0" parTransId="{E8F395C8-8580-4600-A9AF-73D49B94B983}" sibTransId="{A4C4F594-CE5A-4BFF-BB17-DFC54CDFC0E3}"/>
    <dgm:cxn modelId="{15816322-7F8E-4E48-A75D-0F6E19402B4D}" type="presOf" srcId="{D828C484-3176-4F32-B6DB-DD5EF407E7EA}" destId="{8A537E27-89A2-47D3-98A0-BBB4EDFEA05C}" srcOrd="0" destOrd="0" presId="urn:microsoft.com/office/officeart/2016/7/layout/VerticalDownArrowProcess"/>
    <dgm:cxn modelId="{DC77B726-1B38-4057-AEF3-1EE504B0B4D5}" srcId="{4210B16F-3D61-49F6-9214-50920F5CA217}" destId="{FA9D278E-0B06-4956-AC3C-4627B39B4C1E}" srcOrd="0" destOrd="0" parTransId="{E6C7AAB7-CE14-4850-97C5-F2E6D8879C5B}" sibTransId="{13C18905-3432-4CB3-9AF8-DF6FFC25B84C}"/>
    <dgm:cxn modelId="{1E9CBD5C-DD6C-4243-8467-45524FCDFE70}" srcId="{4210B16F-3D61-49F6-9214-50920F5CA217}" destId="{665C2882-9776-4255-B071-850B3F757D83}" srcOrd="2" destOrd="0" parTransId="{A66EAF30-F594-4D6C-AC28-6F640944C88C}" sibTransId="{F27A5A6E-2D36-467D-84A2-5135D642E8D7}"/>
    <dgm:cxn modelId="{2CDB1163-E629-4B20-8DDA-EBD5911E42D9}" type="presOf" srcId="{AB6CD98A-6774-4105-B7C7-C2BD581DF853}" destId="{337C3D06-0AEA-4CC9-9DA8-A50D4098A607}" srcOrd="0" destOrd="0" presId="urn:microsoft.com/office/officeart/2016/7/layout/VerticalDownArrowProcess"/>
    <dgm:cxn modelId="{C6604C45-58C9-4712-B567-3B79A8BF65C7}" type="presOf" srcId="{4210B16F-3D61-49F6-9214-50920F5CA217}" destId="{9DC971FF-982B-43E0-B3D8-472F50AEB02E}" srcOrd="0" destOrd="0" presId="urn:microsoft.com/office/officeart/2016/7/layout/VerticalDownArrowProcess"/>
    <dgm:cxn modelId="{6D50B86A-0E3D-4C95-B505-AB551407AE90}" type="presOf" srcId="{DBBC40D0-7F93-4274-AB74-02DB7157F796}" destId="{82A3E44F-9D80-4B18-8DD9-F4B5BBD27897}" srcOrd="0" destOrd="0" presId="urn:microsoft.com/office/officeart/2016/7/layout/VerticalDownArrowProcess"/>
    <dgm:cxn modelId="{21FCE14C-78BC-4D81-A613-7A7318DB451C}" srcId="{336642E0-EE73-4269-B7BE-5073F2C43912}" destId="{B5D7B49D-7E47-41C3-B583-4F4F4B1ACC5C}" srcOrd="0" destOrd="0" parTransId="{3AA2A009-C42E-42F0-AA74-E8456E0E3CFF}" sibTransId="{302EEB58-8744-4AF3-A03F-29E17760338F}"/>
    <dgm:cxn modelId="{C18B7370-113E-4A57-9927-69CFFBB77D7C}" srcId="{4210B16F-3D61-49F6-9214-50920F5CA217}" destId="{47697C74-427F-468B-8575-D1A9513ECA34}" srcOrd="4" destOrd="0" parTransId="{985E2800-D5A9-4D12-A338-136554465CDE}" sibTransId="{89532263-4D10-4FBF-BDEC-C1A78495E1AC}"/>
    <dgm:cxn modelId="{722A8F54-F0B8-4932-8D47-EBE97A60D3D4}" srcId="{4210B16F-3D61-49F6-9214-50920F5CA217}" destId="{82D05AC2-8D86-4F05-96D7-73DB3DD3D3A0}" srcOrd="1" destOrd="0" parTransId="{41B627BC-B572-481A-920D-23FB406E2CE8}" sibTransId="{26149987-FD64-4882-A7C2-A37D71902181}"/>
    <dgm:cxn modelId="{C668C674-5F40-4E94-B473-943D3CCC1652}" type="presOf" srcId="{47697C74-427F-468B-8575-D1A9513ECA34}" destId="{6ADB13F5-03DA-4366-BE87-D564C2BE231D}" srcOrd="0" destOrd="0" presId="urn:microsoft.com/office/officeart/2016/7/layout/VerticalDownArrowProcess"/>
    <dgm:cxn modelId="{0FBE037A-95A8-49E3-9B84-9DB10AF1AD3C}" type="presOf" srcId="{82D05AC2-8D86-4F05-96D7-73DB3DD3D3A0}" destId="{78C7B7A0-96FD-4069-8829-4299E0FC226C}" srcOrd="1" destOrd="0" presId="urn:microsoft.com/office/officeart/2016/7/layout/VerticalDownArrowProcess"/>
    <dgm:cxn modelId="{F73DC385-FC3D-4F14-B54B-D927FC9E04D4}" type="presOf" srcId="{B5D7B49D-7E47-41C3-B583-4F4F4B1ACC5C}" destId="{1ECBE941-D50C-4DB2-B0FF-187F3E67A24E}" srcOrd="0" destOrd="0" presId="urn:microsoft.com/office/officeart/2016/7/layout/VerticalDownArrowProcess"/>
    <dgm:cxn modelId="{08EDF89C-5A97-45EE-9031-EC99004CD126}" type="presOf" srcId="{FA9D278E-0B06-4956-AC3C-4627B39B4C1E}" destId="{D8ED5E41-7686-41F6-BE58-EB7A9DDFD4D9}" srcOrd="0" destOrd="0" presId="urn:microsoft.com/office/officeart/2016/7/layout/VerticalDownArrowProcess"/>
    <dgm:cxn modelId="{81488D9E-23FB-4200-A5BB-30BF2A1CF141}" type="presOf" srcId="{665C2882-9776-4255-B071-850B3F757D83}" destId="{665CDFBF-BA20-4D29-AF10-AAB0FFECF289}" srcOrd="1" destOrd="0" presId="urn:microsoft.com/office/officeart/2016/7/layout/VerticalDownArrowProcess"/>
    <dgm:cxn modelId="{07B944AD-9FBC-44C8-8519-3309D2CA6075}" srcId="{47697C74-427F-468B-8575-D1A9513ECA34}" destId="{DBBC40D0-7F93-4274-AB74-02DB7157F796}" srcOrd="0" destOrd="0" parTransId="{E2534029-34E2-4519-93DA-81BBB485A53B}" sibTransId="{064F03D8-309C-4C3A-A770-C12770F7BB92}"/>
    <dgm:cxn modelId="{2B3855B7-3107-4CC4-BC87-02997207DD46}" type="presOf" srcId="{336642E0-EE73-4269-B7BE-5073F2C43912}" destId="{11D9CDA2-8BD8-4CFF-882E-8ABCB4B04887}" srcOrd="0" destOrd="0" presId="urn:microsoft.com/office/officeart/2016/7/layout/VerticalDownArrowProcess"/>
    <dgm:cxn modelId="{8CAC94B7-8864-45D7-AA66-677AAAE7DC8F}" type="presOf" srcId="{51050DDD-92B3-42E6-BA14-117BEFBC887C}" destId="{365959DD-8313-4B6F-92EA-3F7D648351E6}" srcOrd="0" destOrd="0" presId="urn:microsoft.com/office/officeart/2016/7/layout/VerticalDownArrowProcess"/>
    <dgm:cxn modelId="{D75E2FDB-F5CD-46B6-98FA-94A565495EA9}" type="presOf" srcId="{336642E0-EE73-4269-B7BE-5073F2C43912}" destId="{A0ABF52D-E2B6-46D3-AD8F-E57B8025C577}" srcOrd="1" destOrd="0" presId="urn:microsoft.com/office/officeart/2016/7/layout/VerticalDownArrowProcess"/>
    <dgm:cxn modelId="{750CBBE2-3987-48BF-87EC-FC602D49E134}" srcId="{665C2882-9776-4255-B071-850B3F757D83}" destId="{AB6CD98A-6774-4105-B7C7-C2BD581DF853}" srcOrd="0" destOrd="0" parTransId="{C53B631A-2F7B-4569-982E-69F2D98CBFCD}" sibTransId="{807494D4-D509-44C8-A3D0-FE3A7AE534D6}"/>
    <dgm:cxn modelId="{81868BFD-9F84-4C83-9A59-6AB1172EBA6E}" type="presOf" srcId="{665C2882-9776-4255-B071-850B3F757D83}" destId="{05C340E3-2978-4DDB-9F43-DDF0F71730EC}" srcOrd="0" destOrd="0" presId="urn:microsoft.com/office/officeart/2016/7/layout/VerticalDownArrowProcess"/>
    <dgm:cxn modelId="{4C1D9AFF-C028-4147-AA45-97E6241C5C67}" type="presOf" srcId="{FA9D278E-0B06-4956-AC3C-4627B39B4C1E}" destId="{BD9204BC-D51F-4F13-86BD-6E1D296B7D7E}" srcOrd="1" destOrd="0" presId="urn:microsoft.com/office/officeart/2016/7/layout/VerticalDownArrowProcess"/>
    <dgm:cxn modelId="{15AC87E1-FEE8-466B-8581-159B0A54D6E0}" type="presParOf" srcId="{9DC971FF-982B-43E0-B3D8-472F50AEB02E}" destId="{F066CB5A-124D-4768-9309-79779561CBF2}" srcOrd="0" destOrd="0" presId="urn:microsoft.com/office/officeart/2016/7/layout/VerticalDownArrowProcess"/>
    <dgm:cxn modelId="{4D6950F5-29FA-4FAB-87A9-434DA5E63006}" type="presParOf" srcId="{F066CB5A-124D-4768-9309-79779561CBF2}" destId="{6ADB13F5-03DA-4366-BE87-D564C2BE231D}" srcOrd="0" destOrd="0" presId="urn:microsoft.com/office/officeart/2016/7/layout/VerticalDownArrowProcess"/>
    <dgm:cxn modelId="{8F2E886B-0431-45A7-B6D2-088DC9A529CE}" type="presParOf" srcId="{F066CB5A-124D-4768-9309-79779561CBF2}" destId="{82A3E44F-9D80-4B18-8DD9-F4B5BBD27897}" srcOrd="1" destOrd="0" presId="urn:microsoft.com/office/officeart/2016/7/layout/VerticalDownArrowProcess"/>
    <dgm:cxn modelId="{FC190F34-131E-44C5-AA51-946565672E65}" type="presParOf" srcId="{9DC971FF-982B-43E0-B3D8-472F50AEB02E}" destId="{9263D86E-1838-4F67-8AD1-730E22576BBE}" srcOrd="1" destOrd="0" presId="urn:microsoft.com/office/officeart/2016/7/layout/VerticalDownArrowProcess"/>
    <dgm:cxn modelId="{78C22AD6-1CAE-4C27-8006-3986D84803FC}" type="presParOf" srcId="{9DC971FF-982B-43E0-B3D8-472F50AEB02E}" destId="{14F8981A-00F6-4E41-BE3B-1B79E7E07262}" srcOrd="2" destOrd="0" presId="urn:microsoft.com/office/officeart/2016/7/layout/VerticalDownArrowProcess"/>
    <dgm:cxn modelId="{7B8DD740-7BF1-4299-8DE0-62CD26D15AD6}" type="presParOf" srcId="{14F8981A-00F6-4E41-BE3B-1B79E7E07262}" destId="{11D9CDA2-8BD8-4CFF-882E-8ABCB4B04887}" srcOrd="0" destOrd="0" presId="urn:microsoft.com/office/officeart/2016/7/layout/VerticalDownArrowProcess"/>
    <dgm:cxn modelId="{59AA2B49-6071-48D0-BE3A-A31928CD8F9D}" type="presParOf" srcId="{14F8981A-00F6-4E41-BE3B-1B79E7E07262}" destId="{A0ABF52D-E2B6-46D3-AD8F-E57B8025C577}" srcOrd="1" destOrd="0" presId="urn:microsoft.com/office/officeart/2016/7/layout/VerticalDownArrowProcess"/>
    <dgm:cxn modelId="{F1315AE3-2485-4CBA-B9F3-744C092B7CE2}" type="presParOf" srcId="{14F8981A-00F6-4E41-BE3B-1B79E7E07262}" destId="{1ECBE941-D50C-4DB2-B0FF-187F3E67A24E}" srcOrd="2" destOrd="0" presId="urn:microsoft.com/office/officeart/2016/7/layout/VerticalDownArrowProcess"/>
    <dgm:cxn modelId="{231A0226-5B15-46F1-BFF2-654CD26B4436}" type="presParOf" srcId="{9DC971FF-982B-43E0-B3D8-472F50AEB02E}" destId="{ACCEF7A4-881D-4B9C-A3E2-23CD488ED90E}" srcOrd="3" destOrd="0" presId="urn:microsoft.com/office/officeart/2016/7/layout/VerticalDownArrowProcess"/>
    <dgm:cxn modelId="{7BCC5E42-50CA-4CB2-A627-0178CA8344B8}" type="presParOf" srcId="{9DC971FF-982B-43E0-B3D8-472F50AEB02E}" destId="{1F02F557-4945-4C5E-BEC0-6342F184F370}" srcOrd="4" destOrd="0" presId="urn:microsoft.com/office/officeart/2016/7/layout/VerticalDownArrowProcess"/>
    <dgm:cxn modelId="{99B24344-8513-4B43-BA2D-2509859164E1}" type="presParOf" srcId="{1F02F557-4945-4C5E-BEC0-6342F184F370}" destId="{05C340E3-2978-4DDB-9F43-DDF0F71730EC}" srcOrd="0" destOrd="0" presId="urn:microsoft.com/office/officeart/2016/7/layout/VerticalDownArrowProcess"/>
    <dgm:cxn modelId="{9992B0F5-8975-4B23-953C-8D090A3CEA21}" type="presParOf" srcId="{1F02F557-4945-4C5E-BEC0-6342F184F370}" destId="{665CDFBF-BA20-4D29-AF10-AAB0FFECF289}" srcOrd="1" destOrd="0" presId="urn:microsoft.com/office/officeart/2016/7/layout/VerticalDownArrowProcess"/>
    <dgm:cxn modelId="{77697E06-8134-4483-884B-A71D2BE552EB}" type="presParOf" srcId="{1F02F557-4945-4C5E-BEC0-6342F184F370}" destId="{337C3D06-0AEA-4CC9-9DA8-A50D4098A607}" srcOrd="2" destOrd="0" presId="urn:microsoft.com/office/officeart/2016/7/layout/VerticalDownArrowProcess"/>
    <dgm:cxn modelId="{C05707B1-5B8E-4D84-8399-FFB3AEA17AE7}" type="presParOf" srcId="{9DC971FF-982B-43E0-B3D8-472F50AEB02E}" destId="{8866D609-BCD0-4133-AEBE-580A8217DFD0}" srcOrd="5" destOrd="0" presId="urn:microsoft.com/office/officeart/2016/7/layout/VerticalDownArrowProcess"/>
    <dgm:cxn modelId="{852C8846-567E-42E1-95B0-14E8E081D41C}" type="presParOf" srcId="{9DC971FF-982B-43E0-B3D8-472F50AEB02E}" destId="{5F29E985-BC3C-44D1-8D95-AEE18A50363F}" srcOrd="6" destOrd="0" presId="urn:microsoft.com/office/officeart/2016/7/layout/VerticalDownArrowProcess"/>
    <dgm:cxn modelId="{7CB961EE-F764-4E2B-862E-24347A9B5685}" type="presParOf" srcId="{5F29E985-BC3C-44D1-8D95-AEE18A50363F}" destId="{9C17BFC2-A362-40F4-BC6D-C30D31B525CB}" srcOrd="0" destOrd="0" presId="urn:microsoft.com/office/officeart/2016/7/layout/VerticalDownArrowProcess"/>
    <dgm:cxn modelId="{B3399622-16FE-4E8C-AA42-7E7EE337E7B6}" type="presParOf" srcId="{5F29E985-BC3C-44D1-8D95-AEE18A50363F}" destId="{78C7B7A0-96FD-4069-8829-4299E0FC226C}" srcOrd="1" destOrd="0" presId="urn:microsoft.com/office/officeart/2016/7/layout/VerticalDownArrowProcess"/>
    <dgm:cxn modelId="{9C583665-0311-4D39-AF50-532F964C4C39}" type="presParOf" srcId="{5F29E985-BC3C-44D1-8D95-AEE18A50363F}" destId="{8A537E27-89A2-47D3-98A0-BBB4EDFEA05C}" srcOrd="2" destOrd="0" presId="urn:microsoft.com/office/officeart/2016/7/layout/VerticalDownArrowProcess"/>
    <dgm:cxn modelId="{CE185EAC-AF03-42DD-BB53-C3522B297562}" type="presParOf" srcId="{9DC971FF-982B-43E0-B3D8-472F50AEB02E}" destId="{961A89B8-8D7C-4B90-B869-FF653E046E59}" srcOrd="7" destOrd="0" presId="urn:microsoft.com/office/officeart/2016/7/layout/VerticalDownArrowProcess"/>
    <dgm:cxn modelId="{AFAB0F25-AB45-4D58-914D-54D43307638B}" type="presParOf" srcId="{9DC971FF-982B-43E0-B3D8-472F50AEB02E}" destId="{559D84C6-511F-4571-B005-4E0B132C082B}" srcOrd="8" destOrd="0" presId="urn:microsoft.com/office/officeart/2016/7/layout/VerticalDownArrowProcess"/>
    <dgm:cxn modelId="{A6CED80E-5915-4EF5-97FC-1EB505170FF1}" type="presParOf" srcId="{559D84C6-511F-4571-B005-4E0B132C082B}" destId="{D8ED5E41-7686-41F6-BE58-EB7A9DDFD4D9}" srcOrd="0" destOrd="0" presId="urn:microsoft.com/office/officeart/2016/7/layout/VerticalDownArrowProcess"/>
    <dgm:cxn modelId="{61D287C7-8A02-45B2-9BED-86B668DC2C68}" type="presParOf" srcId="{559D84C6-511F-4571-B005-4E0B132C082B}" destId="{BD9204BC-D51F-4F13-86BD-6E1D296B7D7E}" srcOrd="1" destOrd="0" presId="urn:microsoft.com/office/officeart/2016/7/layout/VerticalDownArrowProcess"/>
    <dgm:cxn modelId="{92EFB039-F167-476A-8D8A-A374DD5CF284}" type="presParOf" srcId="{559D84C6-511F-4571-B005-4E0B132C082B}" destId="{365959DD-8313-4B6F-92EA-3F7D648351E6}" srcOrd="2" destOrd="0" presId="urn:microsoft.com/office/officeart/2016/7/layout/VerticalDownArrow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DB13F5-03DA-4366-BE87-D564C2BE231D}">
      <dsp:nvSpPr>
        <dsp:cNvPr id="0" name=""/>
        <dsp:cNvSpPr/>
      </dsp:nvSpPr>
      <dsp:spPr>
        <a:xfrm>
          <a:off x="0" y="4150674"/>
          <a:ext cx="1304925" cy="680952"/>
        </a:xfrm>
        <a:prstGeom prst="rect">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92806" tIns="92456" rIns="92806" bIns="92456" numCol="1" spcCol="1270" anchor="ctr" anchorCtr="0">
          <a:noAutofit/>
        </a:bodyPr>
        <a:lstStyle/>
        <a:p>
          <a:pPr marL="0" lvl="0" indent="0" algn="ctr" defTabSz="577850" rtl="0">
            <a:lnSpc>
              <a:spcPct val="100000"/>
            </a:lnSpc>
            <a:spcBef>
              <a:spcPct val="0"/>
            </a:spcBef>
            <a:spcAft>
              <a:spcPct val="35000"/>
            </a:spcAft>
            <a:buNone/>
          </a:pPr>
          <a:r>
            <a:rPr lang="en-US" sz="1300" kern="1200">
              <a:latin typeface="Segoe UI Semibold"/>
              <a:cs typeface="Arial"/>
            </a:rPr>
            <a:t>Open folder in container</a:t>
          </a:r>
          <a:endParaRPr lang="en-US" sz="1300" kern="1200">
            <a:cs typeface="Arial"/>
          </a:endParaRPr>
        </a:p>
      </dsp:txBody>
      <dsp:txXfrm>
        <a:off x="0" y="4150674"/>
        <a:ext cx="1304925" cy="680952"/>
      </dsp:txXfrm>
    </dsp:sp>
    <dsp:sp modelId="{82A3E44F-9D80-4B18-8DD9-F4B5BBD27897}">
      <dsp:nvSpPr>
        <dsp:cNvPr id="0" name=""/>
        <dsp:cNvSpPr/>
      </dsp:nvSpPr>
      <dsp:spPr>
        <a:xfrm>
          <a:off x="1304925" y="4150674"/>
          <a:ext cx="3914775" cy="680952"/>
        </a:xfrm>
        <a:prstGeom prst="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9410" tIns="139700" rIns="79410" bIns="139700" numCol="1" spcCol="1270" anchor="ctr" anchorCtr="0">
          <a:noAutofit/>
        </a:bodyPr>
        <a:lstStyle/>
        <a:p>
          <a:pPr marL="0" lvl="0" indent="0" algn="l" defTabSz="488950">
            <a:lnSpc>
              <a:spcPct val="100000"/>
            </a:lnSpc>
            <a:spcBef>
              <a:spcPct val="0"/>
            </a:spcBef>
            <a:spcAft>
              <a:spcPct val="35000"/>
            </a:spcAft>
            <a:buNone/>
          </a:pPr>
          <a:r>
            <a:rPr lang="en-US" sz="1100" kern="1200">
              <a:cs typeface="Arial"/>
            </a:rPr>
            <a:t>Finally, press </a:t>
          </a:r>
          <a:r>
            <a:rPr lang="en-US" sz="1100" b="1" kern="1200">
              <a:cs typeface="Arial"/>
            </a:rPr>
            <a:t>F1</a:t>
          </a:r>
          <a:r>
            <a:rPr lang="en-US" sz="1100" kern="1200">
              <a:cs typeface="Arial"/>
            </a:rPr>
            <a:t> and run </a:t>
          </a:r>
          <a:r>
            <a:rPr lang="en-US" sz="1100" b="1" kern="1200">
              <a:cs typeface="Arial"/>
            </a:rPr>
            <a:t>Remote-Containers: Reopen Folder in Container </a:t>
          </a:r>
          <a:r>
            <a:rPr lang="en-US" sz="1100" kern="1200">
              <a:cs typeface="Arial"/>
            </a:rPr>
            <a:t>to start using the definition.</a:t>
          </a:r>
        </a:p>
      </dsp:txBody>
      <dsp:txXfrm>
        <a:off x="1304925" y="4150674"/>
        <a:ext cx="3914775" cy="680952"/>
      </dsp:txXfrm>
    </dsp:sp>
    <dsp:sp modelId="{A0ABF52D-E2B6-46D3-AD8F-E57B8025C577}">
      <dsp:nvSpPr>
        <dsp:cNvPr id="0" name=""/>
        <dsp:cNvSpPr/>
      </dsp:nvSpPr>
      <dsp:spPr>
        <a:xfrm rot="10800000">
          <a:off x="0" y="3113583"/>
          <a:ext cx="1304925" cy="1047305"/>
        </a:xfrm>
        <a:prstGeom prst="upArrowCallout">
          <a:avLst>
            <a:gd name="adj1" fmla="val 5000"/>
            <a:gd name="adj2" fmla="val 10000"/>
            <a:gd name="adj3" fmla="val 15000"/>
            <a:gd name="adj4" fmla="val 64977"/>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92806" tIns="92456" rIns="92806" bIns="92456" numCol="1" spcCol="1270" anchor="ctr" anchorCtr="0">
          <a:noAutofit/>
        </a:bodyPr>
        <a:lstStyle/>
        <a:p>
          <a:pPr marL="0" lvl="0" indent="0" algn="ctr" defTabSz="577850" rtl="0">
            <a:lnSpc>
              <a:spcPct val="100000"/>
            </a:lnSpc>
            <a:spcBef>
              <a:spcPct val="0"/>
            </a:spcBef>
            <a:spcAft>
              <a:spcPct val="35000"/>
            </a:spcAft>
            <a:buNone/>
          </a:pPr>
          <a:r>
            <a:rPr lang="en-US" sz="1300" kern="1200">
              <a:cs typeface="Arial"/>
            </a:rPr>
            <a:t>Select</a:t>
          </a:r>
          <a:r>
            <a:rPr lang="en-US" sz="1300" kern="1200">
              <a:latin typeface="Segoe UI Semibold"/>
              <a:cs typeface="Arial"/>
            </a:rPr>
            <a:t> the definition</a:t>
          </a:r>
          <a:endParaRPr lang="en-US" sz="1300" kern="1200">
            <a:cs typeface="Arial"/>
          </a:endParaRPr>
        </a:p>
      </dsp:txBody>
      <dsp:txXfrm rot="-10800000">
        <a:off x="0" y="3113583"/>
        <a:ext cx="1304925" cy="680748"/>
      </dsp:txXfrm>
    </dsp:sp>
    <dsp:sp modelId="{1ECBE941-D50C-4DB2-B0FF-187F3E67A24E}">
      <dsp:nvSpPr>
        <dsp:cNvPr id="0" name=""/>
        <dsp:cNvSpPr/>
      </dsp:nvSpPr>
      <dsp:spPr>
        <a:xfrm>
          <a:off x="1304925" y="3113583"/>
          <a:ext cx="3914775" cy="680748"/>
        </a:xfrm>
        <a:prstGeom prst="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9410" tIns="139700" rIns="79410" bIns="139700" numCol="1" spcCol="1270" anchor="ctr" anchorCtr="0">
          <a:noAutofit/>
        </a:bodyPr>
        <a:lstStyle/>
        <a:p>
          <a:pPr marL="0" lvl="0" indent="0" algn="l" defTabSz="488950">
            <a:lnSpc>
              <a:spcPct val="100000"/>
            </a:lnSpc>
            <a:spcBef>
              <a:spcPct val="0"/>
            </a:spcBef>
            <a:spcAft>
              <a:spcPct val="35000"/>
            </a:spcAft>
            <a:buNone/>
          </a:pPr>
          <a:r>
            <a:rPr lang="en-US" sz="1100" kern="1200">
              <a:cs typeface="Arial"/>
            </a:rPr>
            <a:t>Select this definition. You may also need to select</a:t>
          </a:r>
          <a:r>
            <a:rPr lang="en-US" sz="1100" b="1" kern="1200">
              <a:cs typeface="Arial"/>
            </a:rPr>
            <a:t> Show All Definitions...</a:t>
          </a:r>
          <a:r>
            <a:rPr lang="en-US" sz="1100" kern="1200">
              <a:cs typeface="Arial"/>
            </a:rPr>
            <a:t> for it to appear.</a:t>
          </a:r>
        </a:p>
      </dsp:txBody>
      <dsp:txXfrm>
        <a:off x="1304925" y="3113583"/>
        <a:ext cx="3914775" cy="680748"/>
      </dsp:txXfrm>
    </dsp:sp>
    <dsp:sp modelId="{665CDFBF-BA20-4D29-AF10-AAB0FFECF289}">
      <dsp:nvSpPr>
        <dsp:cNvPr id="0" name=""/>
        <dsp:cNvSpPr/>
      </dsp:nvSpPr>
      <dsp:spPr>
        <a:xfrm rot="10800000">
          <a:off x="0" y="2076492"/>
          <a:ext cx="1304925" cy="1047305"/>
        </a:xfrm>
        <a:prstGeom prst="upArrowCallout">
          <a:avLst>
            <a:gd name="adj1" fmla="val 5000"/>
            <a:gd name="adj2" fmla="val 10000"/>
            <a:gd name="adj3" fmla="val 15000"/>
            <a:gd name="adj4" fmla="val 64977"/>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92806" tIns="92456" rIns="92806" bIns="92456" numCol="1" spcCol="1270" anchor="ctr" anchorCtr="0">
          <a:noAutofit/>
        </a:bodyPr>
        <a:lstStyle/>
        <a:p>
          <a:pPr marL="0" lvl="0" indent="0" algn="ctr" defTabSz="577850" rtl="0">
            <a:lnSpc>
              <a:spcPct val="100000"/>
            </a:lnSpc>
            <a:spcBef>
              <a:spcPct val="0"/>
            </a:spcBef>
            <a:spcAft>
              <a:spcPct val="35000"/>
            </a:spcAft>
            <a:buNone/>
          </a:pPr>
          <a:r>
            <a:rPr lang="en-US" sz="1300" kern="1200">
              <a:latin typeface="Segoe UI Semibold"/>
              <a:cs typeface="Arial"/>
            </a:rPr>
            <a:t>Add Configuration Files</a:t>
          </a:r>
          <a:endParaRPr lang="en-US" sz="1300" kern="1200">
            <a:cs typeface="Arial"/>
          </a:endParaRPr>
        </a:p>
      </dsp:txBody>
      <dsp:txXfrm rot="-10800000">
        <a:off x="0" y="2076492"/>
        <a:ext cx="1304925" cy="680748"/>
      </dsp:txXfrm>
    </dsp:sp>
    <dsp:sp modelId="{337C3D06-0AEA-4CC9-9DA8-A50D4098A607}">
      <dsp:nvSpPr>
        <dsp:cNvPr id="0" name=""/>
        <dsp:cNvSpPr/>
      </dsp:nvSpPr>
      <dsp:spPr>
        <a:xfrm>
          <a:off x="1304925" y="2076492"/>
          <a:ext cx="3914775" cy="680748"/>
        </a:xfrm>
        <a:prstGeom prst="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9410" tIns="139700" rIns="79410" bIns="139700" numCol="1" spcCol="1270" anchor="ctr" anchorCtr="0">
          <a:noAutofit/>
        </a:bodyPr>
        <a:lstStyle/>
        <a:p>
          <a:pPr marL="0" lvl="0" indent="0" algn="l" defTabSz="488950">
            <a:lnSpc>
              <a:spcPct val="100000"/>
            </a:lnSpc>
            <a:spcBef>
              <a:spcPct val="0"/>
            </a:spcBef>
            <a:spcAft>
              <a:spcPct val="35000"/>
            </a:spcAft>
            <a:buNone/>
          </a:pPr>
          <a:r>
            <a:rPr lang="en-US" sz="1100" kern="1200">
              <a:cs typeface="Arial"/>
            </a:rPr>
            <a:t>Press</a:t>
          </a:r>
          <a:r>
            <a:rPr lang="en-US" sz="1100" b="1" kern="1200">
              <a:cs typeface="Arial"/>
            </a:rPr>
            <a:t> F1 </a:t>
          </a:r>
          <a:r>
            <a:rPr lang="en-US" sz="1100" kern="1200">
              <a:cs typeface="Arial"/>
            </a:rPr>
            <a:t>select and </a:t>
          </a:r>
          <a:r>
            <a:rPr lang="en-US" sz="1100" b="1" kern="1200">
              <a:cs typeface="Arial"/>
            </a:rPr>
            <a:t>Add Development Container Configuration Files...</a:t>
          </a:r>
          <a:r>
            <a:rPr lang="en-US" sz="1100" kern="1200">
              <a:cs typeface="Arial"/>
            </a:rPr>
            <a:t> command for </a:t>
          </a:r>
          <a:r>
            <a:rPr lang="en-US" sz="1100" b="1" kern="1200">
              <a:cs typeface="Arial"/>
            </a:rPr>
            <a:t>Remote-Containers</a:t>
          </a:r>
          <a:r>
            <a:rPr lang="en-US" sz="1100" kern="1200">
              <a:cs typeface="Arial"/>
            </a:rPr>
            <a:t> or </a:t>
          </a:r>
          <a:r>
            <a:rPr lang="en-US" sz="1100" b="1" kern="1200" err="1">
              <a:cs typeface="Arial"/>
            </a:rPr>
            <a:t>Codespaces</a:t>
          </a:r>
          <a:r>
            <a:rPr lang="en-US" sz="1100" kern="1200">
              <a:cs typeface="Arial"/>
            </a:rPr>
            <a:t>.</a:t>
          </a:r>
        </a:p>
      </dsp:txBody>
      <dsp:txXfrm>
        <a:off x="1304925" y="2076492"/>
        <a:ext cx="3914775" cy="680748"/>
      </dsp:txXfrm>
    </dsp:sp>
    <dsp:sp modelId="{78C7B7A0-96FD-4069-8829-4299E0FC226C}">
      <dsp:nvSpPr>
        <dsp:cNvPr id="0" name=""/>
        <dsp:cNvSpPr/>
      </dsp:nvSpPr>
      <dsp:spPr>
        <a:xfrm rot="10800000">
          <a:off x="0" y="1039401"/>
          <a:ext cx="1304925" cy="1047305"/>
        </a:xfrm>
        <a:prstGeom prst="upArrowCallout">
          <a:avLst>
            <a:gd name="adj1" fmla="val 5000"/>
            <a:gd name="adj2" fmla="val 10000"/>
            <a:gd name="adj3" fmla="val 15000"/>
            <a:gd name="adj4" fmla="val 64977"/>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92806" tIns="92456" rIns="92806" bIns="92456" numCol="1" spcCol="1270" anchor="ctr" anchorCtr="0">
          <a:noAutofit/>
        </a:bodyPr>
        <a:lstStyle/>
        <a:p>
          <a:pPr marL="0" lvl="0" indent="0" algn="ctr" defTabSz="577850" rtl="0">
            <a:lnSpc>
              <a:spcPct val="100000"/>
            </a:lnSpc>
            <a:spcBef>
              <a:spcPct val="0"/>
            </a:spcBef>
            <a:spcAft>
              <a:spcPct val="35000"/>
            </a:spcAft>
            <a:buNone/>
          </a:pPr>
          <a:r>
            <a:rPr lang="en-US" sz="1300" kern="1200">
              <a:latin typeface="Segoe UI Semibold"/>
              <a:cs typeface="Arial"/>
            </a:rPr>
            <a:t>VS Code</a:t>
          </a:r>
          <a:endParaRPr lang="en-US" sz="1300" kern="1200">
            <a:cs typeface="Arial"/>
          </a:endParaRPr>
        </a:p>
      </dsp:txBody>
      <dsp:txXfrm rot="-10800000">
        <a:off x="0" y="1039401"/>
        <a:ext cx="1304925" cy="680748"/>
      </dsp:txXfrm>
    </dsp:sp>
    <dsp:sp modelId="{8A537E27-89A2-47D3-98A0-BBB4EDFEA05C}">
      <dsp:nvSpPr>
        <dsp:cNvPr id="0" name=""/>
        <dsp:cNvSpPr/>
      </dsp:nvSpPr>
      <dsp:spPr>
        <a:xfrm>
          <a:off x="1304925" y="1039401"/>
          <a:ext cx="3914775" cy="680748"/>
        </a:xfrm>
        <a:prstGeom prst="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9410" tIns="139700" rIns="79410" bIns="139700" numCol="1" spcCol="1270" anchor="ctr" anchorCtr="0">
          <a:noAutofit/>
        </a:bodyPr>
        <a:lstStyle/>
        <a:p>
          <a:pPr marL="0" lvl="0" indent="0" algn="l" defTabSz="488950">
            <a:lnSpc>
              <a:spcPct val="100000"/>
            </a:lnSpc>
            <a:spcBef>
              <a:spcPct val="0"/>
            </a:spcBef>
            <a:spcAft>
              <a:spcPct val="35000"/>
            </a:spcAft>
            <a:buNone/>
          </a:pPr>
          <a:r>
            <a:rPr lang="en-US" sz="1100" kern="1200" dirty="0">
              <a:cs typeface="Arial"/>
            </a:rPr>
            <a:t>Install </a:t>
          </a:r>
          <a:r>
            <a:rPr lang="en-US" sz="1100" kern="1200" dirty="0">
              <a:cs typeface="Arial"/>
              <a:hlinkClick xmlns:r="http://schemas.openxmlformats.org/officeDocument/2006/relationships" r:id="rId1"/>
            </a:rPr>
            <a:t>VS Code </a:t>
          </a:r>
          <a:r>
            <a:rPr lang="en-US" sz="1100" kern="1200" dirty="0">
              <a:cs typeface="Arial"/>
            </a:rPr>
            <a:t>and the </a:t>
          </a:r>
          <a:r>
            <a:rPr lang="en-US" sz="1100" kern="1200" dirty="0">
              <a:cs typeface="Arial"/>
              <a:hlinkClick xmlns:r="http://schemas.openxmlformats.org/officeDocument/2006/relationships" r:id="rId2"/>
            </a:rPr>
            <a:t>Remote Development extension </a:t>
          </a:r>
          <a:r>
            <a:rPr lang="en-US" sz="1100" kern="1200" dirty="0">
              <a:cs typeface="Arial"/>
            </a:rPr>
            <a:t>pack</a:t>
          </a:r>
        </a:p>
      </dsp:txBody>
      <dsp:txXfrm>
        <a:off x="1304925" y="1039401"/>
        <a:ext cx="3914775" cy="680748"/>
      </dsp:txXfrm>
    </dsp:sp>
    <dsp:sp modelId="{BD9204BC-D51F-4F13-86BD-6E1D296B7D7E}">
      <dsp:nvSpPr>
        <dsp:cNvPr id="0" name=""/>
        <dsp:cNvSpPr/>
      </dsp:nvSpPr>
      <dsp:spPr>
        <a:xfrm rot="10800000">
          <a:off x="0" y="2310"/>
          <a:ext cx="1304925" cy="1047305"/>
        </a:xfrm>
        <a:prstGeom prst="upArrowCallout">
          <a:avLst>
            <a:gd name="adj1" fmla="val 5000"/>
            <a:gd name="adj2" fmla="val 10000"/>
            <a:gd name="adj3" fmla="val 15000"/>
            <a:gd name="adj4" fmla="val 64977"/>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92806" tIns="92456" rIns="92806" bIns="92456" numCol="1" spcCol="1270" anchor="ctr" anchorCtr="0">
          <a:noAutofit/>
        </a:bodyPr>
        <a:lstStyle/>
        <a:p>
          <a:pPr marL="0" lvl="0" indent="0" algn="ctr" defTabSz="577850">
            <a:lnSpc>
              <a:spcPct val="100000"/>
            </a:lnSpc>
            <a:spcBef>
              <a:spcPct val="0"/>
            </a:spcBef>
            <a:spcAft>
              <a:spcPct val="35000"/>
            </a:spcAft>
            <a:buNone/>
          </a:pPr>
          <a:r>
            <a:rPr lang="en-US" sz="1300" kern="1200">
              <a:latin typeface="Segoe UI Semibold"/>
              <a:cs typeface="Arial"/>
            </a:rPr>
            <a:t>Docker</a:t>
          </a:r>
          <a:endParaRPr lang="en-US" sz="1300" kern="1200">
            <a:cs typeface="Arial"/>
          </a:endParaRPr>
        </a:p>
      </dsp:txBody>
      <dsp:txXfrm rot="-10800000">
        <a:off x="0" y="2310"/>
        <a:ext cx="1304925" cy="680748"/>
      </dsp:txXfrm>
    </dsp:sp>
    <dsp:sp modelId="{365959DD-8313-4B6F-92EA-3F7D648351E6}">
      <dsp:nvSpPr>
        <dsp:cNvPr id="0" name=""/>
        <dsp:cNvSpPr/>
      </dsp:nvSpPr>
      <dsp:spPr>
        <a:xfrm>
          <a:off x="1304925" y="2310"/>
          <a:ext cx="3914775" cy="680748"/>
        </a:xfrm>
        <a:prstGeom prst="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9410" tIns="139700" rIns="79410" bIns="139700" numCol="1" spcCol="1270" anchor="ctr" anchorCtr="0">
          <a:noAutofit/>
        </a:bodyPr>
        <a:lstStyle/>
        <a:p>
          <a:pPr marL="0" lvl="0" indent="0" algn="l" defTabSz="488950">
            <a:lnSpc>
              <a:spcPct val="100000"/>
            </a:lnSpc>
            <a:spcBef>
              <a:spcPct val="0"/>
            </a:spcBef>
            <a:spcAft>
              <a:spcPct val="35000"/>
            </a:spcAft>
            <a:buNone/>
          </a:pPr>
          <a:r>
            <a:rPr lang="en-US" sz="1100" kern="1200">
              <a:cs typeface="Arial"/>
            </a:rPr>
            <a:t>Install and configure </a:t>
          </a:r>
          <a:r>
            <a:rPr lang="en-US" sz="1100" kern="1200">
              <a:cs typeface="Arial"/>
              <a:hlinkClick xmlns:r="http://schemas.openxmlformats.org/officeDocument/2006/relationships" r:id="rId3"/>
            </a:rPr>
            <a:t>Docker</a:t>
          </a:r>
          <a:r>
            <a:rPr lang="en-US" sz="1100" kern="1200">
              <a:cs typeface="Arial"/>
            </a:rPr>
            <a:t> for your operating system</a:t>
          </a:r>
        </a:p>
      </dsp:txBody>
      <dsp:txXfrm>
        <a:off x="1304925" y="2310"/>
        <a:ext cx="3914775" cy="680748"/>
      </dsp:txXfrm>
    </dsp:sp>
  </dsp:spTree>
</dsp:drawing>
</file>

<file path=ppt/diagrams/layout1.xml><?xml version="1.0" encoding="utf-8"?>
<dgm:layoutDef xmlns:dgm="http://schemas.openxmlformats.org/drawingml/2006/diagram" xmlns:a="http://schemas.openxmlformats.org/drawingml/2006/main" uniqueId="urn:microsoft.com/office/officeart/2016/7/layout/VerticalDownArrowProcess">
  <dgm:title val="Vertical Down Arrow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36"/>
      <dgm:constr type="primFontSz" for="des" forName="parentTextArrow" refType="primFontSz" refFor="des" refForName="parentTextBox" op="equ"/>
      <dgm:constr type="primFontSz" for="des" forName="descendantArrow" val="24"/>
      <dgm:constr type="primFontSz" for="des" forName="descendantArrow" refType="primFontSz" refFor="des" refForName="parentTextArrow" op="lte"/>
      <dgm:constr type="primFontSz" for="des" forName="descendantBox" refType="primFontSz" refFor="des" refForName="parentTextArrow" op="lte"/>
      <dgm:constr type="primFontSz" for="des" forName="descendantBox" refType="primFontSz" refFor="des" refForName="parentTextBox" op="lte"/>
      <dgm:constr type="primFontSz" for="des" forName="descendantArrow" refType="primFontSz" refFor="des" refForName="parentTextBox" op="lte"/>
      <dgm:constr type="primFontSz" for="des" forName="descendantBox" refType="primFontSz" refFor="des" refForName="descendan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onstrLst>
              <dgm:constr type="w" for="ch" forName="parentTextBox" refType="w" fact="0.25"/>
              <dgm:constr type="h" for="ch" forName="parentTextBox" refType="h"/>
              <dgm:constr type="t" for="ch" forName="parentTextBox"/>
              <dgm:constr type="w" for="ch" forName="descendantBox" refType="w" fact="0.75"/>
              <dgm:constr type="l" for="ch" forName="descendantBox" refType="w" fact="0.25"/>
              <dgm:constr type="b" for="ch" forName="descendantBox" refType="h"/>
              <dgm:constr type="h" for="ch" forName="descendantBox" refType="h"/>
            </dgm:constrLst>
            <dgm:ruleLst/>
            <dgm:layoutNode name="parentTextBox" styleLbl="alignNode1">
              <dgm:alg type="tx"/>
              <dgm:shape xmlns:r="http://schemas.openxmlformats.org/officeDocument/2006/relationships" type="rect" r:blip="">
                <dgm:adjLst/>
              </dgm:shape>
              <dgm:presOf axis="self"/>
              <dgm:constrLst>
                <dgm:constr type="primFontSz" refType="h" op="lte" fact="0.5"/>
                <dgm:constr type="lMarg" refType="w" fact="0.2016"/>
                <dgm:constr type="rMarg" refType="w" fact="0.2016"/>
              </dgm:constrLst>
              <dgm:ruleLst>
                <dgm:rule type="primFontSz" val="13" fact="NaN" max="NaN"/>
              </dgm:ruleLst>
            </dgm:layoutNode>
            <dgm:layoutNode name="descendantBox" styleLbl="bgAccFollowNode1">
              <dgm:alg type="tx">
                <dgm:param type="stBulletLvl" val="0"/>
                <dgm:param type="parTxLTRAlign" val="l"/>
              </dgm:alg>
              <dgm:shape xmlns:r="http://schemas.openxmlformats.org/officeDocument/2006/relationships" type="rect" r:blip="">
                <dgm:adjLst/>
              </dgm:shape>
              <dgm:presOf/>
              <dgm:constrLst>
                <dgm:constr type="tMarg" refType="primFontSz"/>
                <dgm:constr type="bMarg" refType="primFontSz"/>
                <dgm:constr type="lMarg" refType="w" fact="0.0575"/>
                <dgm:constr type="rMarg" refType="w" fact="0.0575"/>
              </dgm:constrLst>
              <dgm:presOf axis="des" ptType="node"/>
              <dgm:ruleLst>
                <dgm:rule type="primFontSz" val="11" fact="NaN" max="NaN"/>
              </dgm:ruleLst>
            </dgm:layoutNode>
          </dgm:layoutNode>
        </dgm:if>
        <dgm:else name="Name17">
          <dgm:layoutNode name="arrowAndChildren">
            <dgm:alg type="composite"/>
            <dgm:shape xmlns:r="http://schemas.openxmlformats.org/officeDocument/2006/relationships" r:blip="">
              <dgm:adjLst/>
            </dgm:shape>
            <dgm:presOf/>
            <dgm:constrLst>
              <dgm:constr type="w" for="ch" forName="parentTextArrow" refType="w" fact="0.25"/>
              <dgm:constr type="t" for="ch" forName="parentTextArrow"/>
              <dgm:constr type="h" for="ch" forName="parentTextArrow" refType="h" fact="0.65"/>
              <dgm:constr type="w" for="ch" forName="arrow" refType="w" fact="0.25"/>
              <dgm:constr type="h" for="ch" forName="arrow" refType="h"/>
              <dgm:constr type="l" for="ch" forName="descendantArrow" refType="w" fact="0.25"/>
              <dgm:constr type="w" for="ch" forName="descendantArrow" refType="w" fact="0.75"/>
              <dgm:constr type="b" for="ch" forName="descendantArrow" refType="h" fact="0.65"/>
              <dgm:constr type="h" for="ch" forName="descendantArrow" refType="h" fact="0.65"/>
            </dgm:constrLst>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constr type="primFontSz" refType="h" op="lte" fact="0.5"/>
                <dgm:constr type="lMarg" refType="w" fact="0.2016"/>
                <dgm:constr type="rMarg" refType="w" fact="0.2016"/>
              </dgm:constrLst>
              <dgm:ruleLst>
                <dgm:rule type="primFontSz" val="13" fact="NaN" max="NaN"/>
              </dgm:ruleLst>
            </dgm:layoutNode>
            <dgm:layoutNode name="arrow" styleLbl="alignNode1">
              <dgm:alg type="sp"/>
              <dgm:shape xmlns:r="http://schemas.openxmlformats.org/officeDocument/2006/relationships" rot="180" type="upArrowCallout" r:blip="">
                <dgm:adjLst>
                  <dgm:adj idx="1" val="0.05"/>
                  <dgm:adj idx="2" val="0.1"/>
                  <dgm:adj idx="3" val="0.15"/>
                </dgm:adjLst>
              </dgm:shape>
              <dgm:presOf axis="self"/>
              <dgm:constrLst/>
              <dgm:ruleLst/>
            </dgm:layoutNode>
            <dgm:layoutNode name="descendantArrow" styleLbl="bgAccFollowNode1">
              <dgm:alg type="tx">
                <dgm:param type="stBulletLvl" val="0"/>
                <dgm:param type="parTxLTRAlign" val="l"/>
              </dgm:alg>
              <dgm:shape xmlns:r="http://schemas.openxmlformats.org/officeDocument/2006/relationships" type="rect" r:blip="">
                <dgm:adjLst/>
              </dgm:shape>
              <dgm:presOf axis="des" ptType="node"/>
              <dgm:constrLst>
                <dgm:constr type="tMarg" refType="primFontSz"/>
                <dgm:constr type="bMarg" refType="primFontSz"/>
                <dgm:constr type="lMarg" refType="w" fact="0.0575"/>
                <dgm:constr type="rMarg" refType="w" fact="0.0575"/>
              </dgm:constrLst>
              <dgm:ruleLst>
                <dgm:rule type="primFontSz" val="11" fact="NaN" max="NaN"/>
              </dgm:ruleLst>
            </dgm:layoutNod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svg>
</file>

<file path=ppt/media/image11.png>
</file>

<file path=ppt/media/image12.png>
</file>

<file path=ppt/media/image13.svg>
</file>

<file path=ppt/media/image14.jpeg>
</file>

<file path=ppt/media/image15.jpeg>
</file>

<file path=ppt/media/image16.jpeg>
</file>

<file path=ppt/media/image17.jpeg>
</file>

<file path=ppt/media/image18.png>
</file>

<file path=ppt/media/image19.png>
</file>

<file path=ppt/media/image20.png>
</file>

<file path=ppt/media/image21.png>
</file>

<file path=ppt/media/image22.png>
</file>

<file path=ppt/media/image23.jpeg>
</file>

<file path=ppt/media/image24.png>
</file>

<file path=ppt/media/image25.png>
</file>

<file path=ppt/media/image26.jpeg>
</file>

<file path=ppt/media/image3.png>
</file>

<file path=ppt/media/image4.sv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Tim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1D4E10-9EBC-468A-B0DE-4809BAD8EFE2}" type="datetimeFigureOut">
              <a:t>24/03/2022</a:t>
            </a:fld>
            <a:endParaRPr/>
          </a:p>
        </p:txBody>
      </p:sp>
      <p:sp>
        <p:nvSpPr>
          <p:cNvPr id="4" name="SlideImage 3"/>
          <p:cNvSpPr>
            <a:spLocks noGrp="1" noRot="1" noChangeAspect="1"/>
          </p:cNvSpPr>
          <p:nvPr>
            <p:ph type="sldImg" idx="2"/>
          </p:nvPr>
        </p:nvSpPr>
        <p:spPr>
          <a:xfrm>
            <a:off x="1371600" y="1143000"/>
            <a:ext cx="4114800" cy="3086100"/>
          </a:xfrm>
          <a:prstGeom prst="rect">
            <a:avLst/>
          </a:prstGeom>
          <a:noFill/>
          <a:ln w="12700">
            <a:solidFill>
              <a:prstClr val="black"/>
            </a:solidFill>
          </a:ln>
        </p:spPr>
      </p:sp>
      <p:sp>
        <p:nvSpPr>
          <p:cNvPr id="5" name="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defPPr>
              <a:defRPr sz="1200"/>
            </a:defPPr>
          </a:lstStyle>
          <a:p>
            <a:r>
              <a:t>First Level</a:t>
            </a:r>
          </a:p>
          <a:p>
            <a:pPr lvl="1"/>
            <a:r>
              <a:t>Second Level</a:t>
            </a:r>
          </a:p>
          <a:p>
            <a:pPr lvl="2"/>
            <a:r>
              <a:t>Third level</a:t>
            </a:r>
          </a:p>
          <a:p>
            <a:pPr lvl="3"/>
            <a:r>
              <a:t>Fourth level</a:t>
            </a:r>
          </a:p>
          <a:p>
            <a:pPr lvl="4"/>
            <a:r>
              <a:t>Fifth level</a:t>
            </a:r>
          </a:p>
        </p:txBody>
      </p:sp>
      <p:sp>
        <p:nvSpPr>
          <p:cNvPr id="6" name="Foo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Numb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5F4061-6440-4001-9615-965C21135A12}" type="slidenum">
              <a:rPr smtClean="0"/>
              <a:t>‹#›</a:t>
            </a:fld>
            <a:endParaRPr/>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review.docs.microsoft.com/en-us/learn/modules/explore-analyze-data-with-r/?branch=NEW-ml-explore-data"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r>
              <a:t>Link to published module on Learn: </a:t>
            </a:r>
            <a:r>
              <a:rPr lang="en-US">
                <a:hlinkClick r:id="rId3"/>
              </a:rPr>
              <a:t>Explore and analyze data with R - Learn | Microsoft Docs</a:t>
            </a:r>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11</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fontScale="75000" lnSpcReduction="20000"/>
          </a:bodyPr>
          <a:lstStyle/>
          <a:p>
            <a:pPr>
              <a:spcBef>
                <a:spcPct val="43750"/>
              </a:spcBef>
              <a:spcAft>
                <a:spcPct val="43750"/>
              </a:spcAft>
            </a:pPr>
            <a:r>
              <a:rPr dirty="0"/>
              <a:t>Real world data can contain many different issues that can affect the utility of the data, and our interpretation of the results.</a:t>
            </a:r>
          </a:p>
          <a:p>
            <a:endParaRPr dirty="0"/>
          </a:p>
          <a:p>
            <a:pPr>
              <a:spcBef>
                <a:spcPct val="43750"/>
              </a:spcBef>
              <a:spcAft>
                <a:spcPct val="43750"/>
              </a:spcAft>
            </a:pPr>
            <a:r>
              <a:rPr dirty="0"/>
              <a:t>It's important to realize that most real-world data are influenced by factors that weren't recorded at the time. For example, we might have a table of race-car track times alongside engine sizes, but various other factors that weren't written down - such as the weather - probably also played a role. If problematic, the influence of these factors can often be reduced by increasing the size of the dataset.</a:t>
            </a:r>
          </a:p>
          <a:p>
            <a:endParaRPr dirty="0"/>
          </a:p>
          <a:p>
            <a:pPr>
              <a:spcBef>
                <a:spcPct val="43750"/>
              </a:spcBef>
              <a:spcAft>
                <a:spcPct val="43750"/>
              </a:spcAft>
            </a:pPr>
            <a:r>
              <a:rPr dirty="0"/>
              <a:t>In other situations, data points that are clearly outside of what is expected - also known as 'outliers' - can sometimes be safely removed from analyses, though care must be taken to not remove data points that provide real insights.</a:t>
            </a:r>
          </a:p>
          <a:p>
            <a:endParaRPr dirty="0"/>
          </a:p>
          <a:p>
            <a:pPr>
              <a:spcBef>
                <a:spcPct val="43750"/>
              </a:spcBef>
              <a:spcAft>
                <a:spcPct val="43750"/>
              </a:spcAft>
            </a:pPr>
            <a:r>
              <a:rPr dirty="0"/>
              <a:t>Another common issue in real-world data is bias. Bias refers to a tendency to select certain types of values more frequently than others, in a way that misrepresents the underlying population, or 'real world'. Bias can sometimes be identified by exploring data while keeping in mind basic knowledge about where the data came from.</a:t>
            </a:r>
          </a:p>
          <a:p>
            <a:endParaRPr dirty="0"/>
          </a:p>
          <a:p>
            <a:pPr>
              <a:spcBef>
                <a:spcPct val="43750"/>
              </a:spcBef>
              <a:spcAft>
                <a:spcPct val="43750"/>
              </a:spcAft>
            </a:pPr>
            <a:r>
              <a:rPr dirty="0"/>
              <a:t>Remember, real-world data will always have issues, but this is often a surmountable problem. Remember to:</a:t>
            </a:r>
          </a:p>
          <a:p>
            <a:endParaRPr dirty="0"/>
          </a:p>
          <a:p>
            <a:r>
              <a:rPr dirty="0"/>
              <a:t>Check for missing values and badly recorded data</a:t>
            </a:r>
          </a:p>
          <a:p>
            <a:endParaRPr dirty="0"/>
          </a:p>
          <a:p>
            <a:r>
              <a:rPr dirty="0"/>
              <a:t>Consider removal of obvious outliers</a:t>
            </a:r>
          </a:p>
          <a:p>
            <a:endParaRPr dirty="0"/>
          </a:p>
          <a:p>
            <a:r>
              <a:rPr dirty="0"/>
              <a:t>Consider what real-world factors might affect your analysis and consider if your dataset size is large enough to handle this</a:t>
            </a:r>
          </a:p>
          <a:p>
            <a:endParaRPr dirty="0"/>
          </a:p>
          <a:p>
            <a:r>
              <a:rPr dirty="0"/>
              <a:t>Check for biased raw data and consider your options to fix this, if found</a:t>
            </a:r>
          </a:p>
        </p:txBody>
      </p:sp>
      <p:sp>
        <p:nvSpPr>
          <p:cNvPr id="4" name="Slide Number Placeholder 3"/>
          <p:cNvSpPr>
            <a:spLocks noGrp="1"/>
          </p:cNvSpPr>
          <p:nvPr>
            <p:ph type="sldNum" sz="quarter" idx="10"/>
          </p:nvPr>
        </p:nvSpPr>
        <p:spPr/>
        <p:txBody>
          <a:bodyPr/>
          <a:lstStyle/>
          <a:p>
            <a:fld id="{6101C5E1-D8E9-464D-A93E-CE21651935A7}" type="slidenum">
              <a:rPr lang="en-US" smtClean="0"/>
              <a:t>12</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rPr dirty="0"/>
              <a:t>Data presented in educational material is often remarkably perfect, designed to show students how to find clear relationships between variables. 'Real world' data is a bit less simple.</a:t>
            </a:r>
          </a:p>
          <a:p>
            <a:endParaRPr dirty="0"/>
          </a:p>
          <a:p>
            <a:pPr>
              <a:spcBef>
                <a:spcPct val="43750"/>
              </a:spcBef>
              <a:spcAft>
                <a:spcPct val="43750"/>
              </a:spcAft>
            </a:pPr>
            <a:r>
              <a:rPr dirty="0"/>
              <a:t>Because of the complexity of 'real world' data, raw data has to be inspected for issues before being used.</a:t>
            </a:r>
          </a:p>
          <a:p>
            <a:endParaRPr dirty="0"/>
          </a:p>
          <a:p>
            <a:pPr>
              <a:spcBef>
                <a:spcPct val="43750"/>
              </a:spcBef>
              <a:spcAft>
                <a:spcPct val="43750"/>
              </a:spcAft>
            </a:pPr>
            <a:r>
              <a:rPr dirty="0"/>
              <a:t>As such, best practice is to inspect the raw data and process it before use, which reduces errors or issues, typically by removing erroneous data points or modifying the data into a more useful form.</a:t>
            </a:r>
          </a:p>
        </p:txBody>
      </p:sp>
      <p:sp>
        <p:nvSpPr>
          <p:cNvPr id="4" name="Slide Number Placeholder 3"/>
          <p:cNvSpPr>
            <a:spLocks noGrp="1"/>
          </p:cNvSpPr>
          <p:nvPr>
            <p:ph type="sldNum" sz="quarter" idx="10"/>
          </p:nvPr>
        </p:nvSpPr>
        <p:spPr/>
        <p:txBody>
          <a:bodyPr/>
          <a:lstStyle/>
          <a:p>
            <a:fld id="{6101C5E1-D8E9-464D-A93E-CE21651935A7}" type="slidenum">
              <a:rPr lang="en-US" smtClean="0"/>
              <a:t>13</a:t>
            </a:fld>
            <a:endParaRPr lang="en-US"/>
          </a:p>
        </p:txBody>
      </p:sp>
    </p:spTree>
    <p:extLst>
      <p:ext uri="{BB962C8B-B14F-4D97-AF65-F5344CB8AC3E}">
        <p14:creationId xmlns:p14="http://schemas.microsoft.com/office/powerpoint/2010/main" val="28927903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dirty="0"/>
          </a:p>
        </p:txBody>
      </p:sp>
      <p:sp>
        <p:nvSpPr>
          <p:cNvPr id="4" name="Slide Number Placeholder 3"/>
          <p:cNvSpPr>
            <a:spLocks noGrp="1"/>
          </p:cNvSpPr>
          <p:nvPr>
            <p:ph type="sldNum" sz="quarter" idx="10"/>
          </p:nvPr>
        </p:nvSpPr>
        <p:spPr/>
        <p:txBody>
          <a:bodyPr/>
          <a:lstStyle/>
          <a:p>
            <a:fld id="{6101C5E1-D8E9-464D-A93E-CE21651935A7}" type="slidenum">
              <a:rPr lang="en-US" smtClean="0"/>
              <a:t>14</a:t>
            </a:fld>
            <a:endParaRPr lang="en-US"/>
          </a:p>
        </p:txBody>
      </p:sp>
    </p:spTree>
    <p:extLst>
      <p:ext uri="{BB962C8B-B14F-4D97-AF65-F5344CB8AC3E}">
        <p14:creationId xmlns:p14="http://schemas.microsoft.com/office/powerpoint/2010/main" val="36575737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15</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r>
              <a:t>Explanation: That is correct. A data frame with the dimension 20, 2 means that it has 2 columns each with 20 elements. This gives the data frame a rectangular structure of 20 rows and 2 columns.</a:t>
            </a:r>
          </a:p>
        </p:txBody>
      </p:sp>
      <p:sp>
        <p:nvSpPr>
          <p:cNvPr id="4" name="Slide Number Placeholder 3"/>
          <p:cNvSpPr>
            <a:spLocks noGrp="1"/>
          </p:cNvSpPr>
          <p:nvPr>
            <p:ph type="sldNum" sz="quarter" idx="10"/>
          </p:nvPr>
        </p:nvSpPr>
        <p:spPr/>
        <p:txBody>
          <a:bodyPr/>
          <a:lstStyle/>
          <a:p>
            <a:fld id="{6101C5E1-D8E9-464D-A93E-CE21651935A7}" type="slidenum">
              <a:rPr lang="en-US" smtClean="0"/>
              <a:t>16</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r>
              <a:t>Explanation: That is correct. A data frame with the dimension 20, 2 means that it has 2 columns each with 20 elements. This gives the data frame a rectangular structure of 20 rows and 2 columns.</a:t>
            </a:r>
          </a:p>
        </p:txBody>
      </p:sp>
      <p:sp>
        <p:nvSpPr>
          <p:cNvPr id="4" name="Slide Number Placeholder 3"/>
          <p:cNvSpPr>
            <a:spLocks noGrp="1"/>
          </p:cNvSpPr>
          <p:nvPr>
            <p:ph type="sldNum" sz="quarter" idx="10"/>
          </p:nvPr>
        </p:nvSpPr>
        <p:spPr/>
        <p:txBody>
          <a:bodyPr/>
          <a:lstStyle/>
          <a:p>
            <a:fld id="{6101C5E1-D8E9-464D-A93E-CE21651935A7}" type="slidenum">
              <a:rPr lang="en-US" smtClean="0"/>
              <a:t>17</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r>
              <a:t>Explanation: That is correct. The accessor (`$`) extracts the elements in the sales_total column of df_sales data frame. These are then passed on to the mean() function that computes the average.</a:t>
            </a:r>
          </a:p>
        </p:txBody>
      </p:sp>
      <p:sp>
        <p:nvSpPr>
          <p:cNvPr id="4" name="Slide Number Placeholder 3"/>
          <p:cNvSpPr>
            <a:spLocks noGrp="1"/>
          </p:cNvSpPr>
          <p:nvPr>
            <p:ph type="sldNum" sz="quarter" idx="10"/>
          </p:nvPr>
        </p:nvSpPr>
        <p:spPr/>
        <p:txBody>
          <a:bodyPr/>
          <a:lstStyle/>
          <a:p>
            <a:fld id="{6101C5E1-D8E9-464D-A93E-CE21651935A7}" type="slidenum">
              <a:rPr lang="en-US" smtClean="0"/>
              <a:t>18</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r>
              <a:t>Explanation: That is correct. The accessor (`$`) extracts the elements in the sales_total column of df_sales data frame. These are then passed on to the mean() function that computes the average.</a:t>
            </a:r>
          </a:p>
        </p:txBody>
      </p:sp>
      <p:sp>
        <p:nvSpPr>
          <p:cNvPr id="4" name="Slide Number Placeholder 3"/>
          <p:cNvSpPr>
            <a:spLocks noGrp="1"/>
          </p:cNvSpPr>
          <p:nvPr>
            <p:ph type="sldNum" sz="quarter" idx="10"/>
          </p:nvPr>
        </p:nvSpPr>
        <p:spPr/>
        <p:txBody>
          <a:bodyPr/>
          <a:lstStyle/>
          <a:p>
            <a:fld id="{6101C5E1-D8E9-464D-A93E-CE21651935A7}" type="slidenum">
              <a:rPr lang="en-US" smtClean="0"/>
              <a:t>19</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r>
              <a:t>Explanation: That is correct. The corr method returns the correlation, and a value near 1 indicates a positive correlation.</a:t>
            </a:r>
          </a:p>
        </p:txBody>
      </p:sp>
      <p:sp>
        <p:nvSpPr>
          <p:cNvPr id="4" name="Slide Number Placeholder 3"/>
          <p:cNvSpPr>
            <a:spLocks noGrp="1"/>
          </p:cNvSpPr>
          <p:nvPr>
            <p:ph type="sldNum" sz="quarter" idx="10"/>
          </p:nvPr>
        </p:nvSpPr>
        <p:spPr/>
        <p:txBody>
          <a:bodyPr/>
          <a:lstStyle/>
          <a:p>
            <a:fld id="{6101C5E1-D8E9-464D-A93E-CE21651935A7}" type="slidenum">
              <a:rPr lang="en-US" smtClean="0"/>
              <a:t>20</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dirty="0"/>
          </a:p>
        </p:txBody>
      </p:sp>
      <p:sp>
        <p:nvSpPr>
          <p:cNvPr id="4" name="Slide Number Placeholder 3"/>
          <p:cNvSpPr>
            <a:spLocks noGrp="1"/>
          </p:cNvSpPr>
          <p:nvPr>
            <p:ph type="sldNum" sz="quarter" idx="10"/>
          </p:nvPr>
        </p:nvSpPr>
        <p:spPr/>
        <p:txBody>
          <a:bodyPr/>
          <a:lstStyle/>
          <a:p>
            <a:fld id="{6101C5E1-D8E9-464D-A93E-CE21651935A7}" type="slidenum">
              <a:rPr lang="en-US" smtClean="0"/>
              <a:t>3</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r>
              <a:t>Explanation: That is correct. The corr method returns the correlation, and a value near 1 indicates a positive correlation.</a:t>
            </a:r>
          </a:p>
        </p:txBody>
      </p:sp>
      <p:sp>
        <p:nvSpPr>
          <p:cNvPr id="4" name="Slide Number Placeholder 3"/>
          <p:cNvSpPr>
            <a:spLocks noGrp="1"/>
          </p:cNvSpPr>
          <p:nvPr>
            <p:ph type="sldNum" sz="quarter" idx="10"/>
          </p:nvPr>
        </p:nvSpPr>
        <p:spPr/>
        <p:txBody>
          <a:bodyPr/>
          <a:lstStyle/>
          <a:p>
            <a:fld id="{6101C5E1-D8E9-464D-A93E-CE21651935A7}" type="slidenum">
              <a:rPr lang="en-US" smtClean="0"/>
              <a:t>21</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22</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23</a:t>
            </a:fld>
            <a:endParaRPr lang="en-US"/>
          </a:p>
        </p:txBody>
      </p:sp>
    </p:spTree>
    <p:extLst>
      <p:ext uri="{BB962C8B-B14F-4D97-AF65-F5344CB8AC3E}">
        <p14:creationId xmlns:p14="http://schemas.microsoft.com/office/powerpoint/2010/main" val="37051144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fontScale="82500" lnSpcReduction="20000"/>
          </a:bodyPr>
          <a:lstStyle/>
          <a:p>
            <a:pPr>
              <a:spcBef>
                <a:spcPct val="43750"/>
              </a:spcBef>
              <a:spcAft>
                <a:spcPct val="43750"/>
              </a:spcAft>
            </a:pPr>
            <a:r>
              <a:rPr dirty="0"/>
              <a:t>Unsurprisingly, the role of a data scientist primarily involves exploring and analyzing data. The results of an analysis might form the basis of a report or a machine learning model, but it all begins with data, with R being one of the most popular programming languages for data scientists. R can be used for many purposes and prides itself in being an elegant and beautiful environment designed to support data science.</a:t>
            </a:r>
          </a:p>
          <a:p>
            <a:endParaRPr dirty="0"/>
          </a:p>
          <a:p>
            <a:pPr>
              <a:spcBef>
                <a:spcPct val="43750"/>
              </a:spcBef>
              <a:spcAft>
                <a:spcPct val="43750"/>
              </a:spcAft>
            </a:pPr>
            <a:r>
              <a:rPr dirty="0"/>
              <a:t>After decades of open-source development, R provides extensive functionality with a massive set of powerful statistical modeling, machine learning, visualization and data wrangling packages. For instance:</a:t>
            </a:r>
          </a:p>
          <a:p>
            <a:endParaRPr dirty="0"/>
          </a:p>
          <a:p>
            <a:r>
              <a:rPr dirty="0" err="1"/>
              <a:t>Tidyverse</a:t>
            </a:r>
            <a:r>
              <a:rPr dirty="0"/>
              <a:t> is a collection of R packages that make data science faster, easier and more fun.</a:t>
            </a:r>
          </a:p>
          <a:p>
            <a:endParaRPr dirty="0"/>
          </a:p>
          <a:p>
            <a:r>
              <a:rPr dirty="0" err="1"/>
              <a:t>Tidymodels</a:t>
            </a:r>
            <a:r>
              <a:rPr dirty="0"/>
              <a:t> is a collection of R packages for modeling and statistical analysis.</a:t>
            </a:r>
          </a:p>
          <a:p>
            <a:endParaRPr dirty="0"/>
          </a:p>
          <a:p>
            <a:r>
              <a:rPr dirty="0"/>
              <a:t>TensorFlow for R and Torch for R supply machine learning and deep learning capabilities.</a:t>
            </a:r>
          </a:p>
          <a:p>
            <a:endParaRPr dirty="0"/>
          </a:p>
          <a:p>
            <a:pPr>
              <a:spcBef>
                <a:spcPct val="43750"/>
              </a:spcBef>
              <a:spcAft>
                <a:spcPct val="43750"/>
              </a:spcAft>
            </a:pPr>
            <a:r>
              <a:rPr dirty="0"/>
              <a:t>Usually, a data analysis project is designed to establish insights around a particular scenario or to test a hypothesis.</a:t>
            </a:r>
          </a:p>
          <a:p>
            <a:endParaRPr dirty="0"/>
          </a:p>
          <a:p>
            <a:pPr>
              <a:spcBef>
                <a:spcPct val="43750"/>
              </a:spcBef>
              <a:spcAft>
                <a:spcPct val="43750"/>
              </a:spcAft>
            </a:pPr>
            <a:r>
              <a:rPr dirty="0"/>
              <a:t>For example, suppose a university professor collects data from their students, including the number of lectures attended, the hours spent studying, and the final grade achieved on the end of term exam. The professor could analyze the data to determine if there's a relationship between the amount of studying a student undertakes and the final grade they achieve. The professor might use the data to test a hypothesis that only students who study for a minimum number of hours can expect to achieve a passing grade.</a:t>
            </a:r>
          </a:p>
        </p:txBody>
      </p:sp>
      <p:sp>
        <p:nvSpPr>
          <p:cNvPr id="4" name="Slide Number Placeholder 3"/>
          <p:cNvSpPr>
            <a:spLocks noGrp="1"/>
          </p:cNvSpPr>
          <p:nvPr>
            <p:ph type="sldNum" sz="quarter" idx="10"/>
          </p:nvPr>
        </p:nvSpPr>
        <p:spPr/>
        <p:txBody>
          <a:bodyPr/>
          <a:lstStyle/>
          <a:p>
            <a:fld id="{6101C5E1-D8E9-464D-A93E-CE21651935A7}" type="slidenum">
              <a:rPr lang="en-US" smtClean="0"/>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rPr dirty="0"/>
              <a:t>Exploratory Data Analysis, popularly referred to as EDA, is an iterative cycle of analyzing data sets to summarize their main characteristics, often by visualizing and transforming your data.</a:t>
            </a:r>
          </a:p>
          <a:p>
            <a:endParaRPr dirty="0"/>
          </a:p>
          <a:p>
            <a:pPr>
              <a:spcBef>
                <a:spcPct val="43750"/>
              </a:spcBef>
              <a:spcAft>
                <a:spcPct val="43750"/>
              </a:spcAft>
            </a:pPr>
            <a:r>
              <a:rPr dirty="0"/>
              <a:t>Data scientists can use various tools and techniques to explore, visualize, and manipulate data. One of the most common ways in which data scientists work with data is to use the R language and some specific packages for data exploratory. One of these packages is the </a:t>
            </a:r>
            <a:r>
              <a:rPr dirty="0" err="1"/>
              <a:t>Tidyverse</a:t>
            </a:r>
            <a:r>
              <a:rPr dirty="0"/>
              <a:t> – a collection of packages that provide tooling for the most common data science challenges[1]. Some of the packages in the </a:t>
            </a:r>
            <a:r>
              <a:rPr dirty="0" err="1"/>
              <a:t>Tidyverse</a:t>
            </a:r>
            <a:r>
              <a:rPr dirty="0"/>
              <a:t> that you'll interact with include ggplot2, </a:t>
            </a:r>
            <a:r>
              <a:rPr dirty="0" err="1"/>
              <a:t>dplyr</a:t>
            </a:r>
            <a:r>
              <a:rPr dirty="0"/>
              <a:t> and </a:t>
            </a:r>
            <a:r>
              <a:rPr dirty="0" err="1"/>
              <a:t>tibble</a:t>
            </a:r>
            <a:r>
              <a:rPr dirty="0"/>
              <a:t>.</a:t>
            </a:r>
          </a:p>
        </p:txBody>
      </p:sp>
      <p:sp>
        <p:nvSpPr>
          <p:cNvPr id="4" name="Slide Number Placeholder 3"/>
          <p:cNvSpPr>
            <a:spLocks noGrp="1"/>
          </p:cNvSpPr>
          <p:nvPr>
            <p:ph type="sldNum" sz="quarter" idx="10"/>
          </p:nvPr>
        </p:nvSpPr>
        <p:spPr/>
        <p:txBody>
          <a:bodyPr/>
          <a:lstStyle/>
          <a:p>
            <a:fld id="{6101C5E1-D8E9-464D-A93E-CE21651935A7}" type="slidenum">
              <a:rPr lang="en-US" smtClean="0"/>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fontScale="85000" lnSpcReduction="20000"/>
          </a:bodyPr>
          <a:lstStyle/>
          <a:p>
            <a:pPr>
              <a:spcBef>
                <a:spcPct val="43750"/>
              </a:spcBef>
              <a:spcAft>
                <a:spcPct val="43750"/>
              </a:spcAft>
            </a:pPr>
            <a:r>
              <a:rPr dirty="0"/>
              <a:t>Representing data visually typically means graphing it. This is done to provide a fast qualitative assessment of our data, which can be useful for understanding results, finding outlier values, understanding how numbers are distributed, raising new questions about the data and so on.</a:t>
            </a:r>
          </a:p>
          <a:p>
            <a:endParaRPr dirty="0"/>
          </a:p>
          <a:p>
            <a:pPr>
              <a:spcBef>
                <a:spcPct val="43750"/>
              </a:spcBef>
              <a:spcAft>
                <a:spcPct val="43750"/>
              </a:spcAft>
            </a:pPr>
            <a:r>
              <a:rPr dirty="0"/>
              <a:t>While sometimes we know ahead of time what kind of graph will be most useful, other times we use graphs in an exploratory way. To understand the power of data visualization, consider the data below: the location (</a:t>
            </a:r>
            <a:r>
              <a:rPr dirty="0" err="1"/>
              <a:t>x,y</a:t>
            </a:r>
            <a:r>
              <a:rPr dirty="0"/>
              <a:t>) of a self-driving car. In its raw form, it's hard to see any real patterns. The mean or average tells us that its path was centered around x=0.2 and y=0.3, and the range of numbers appears to be between about -2 and 2.</a:t>
            </a:r>
          </a:p>
          <a:p>
            <a:endParaRPr dirty="0"/>
          </a:p>
          <a:p>
            <a:r>
              <a:rPr i="1" dirty="0"/>
              <a:t>[Table was here]</a:t>
            </a:r>
          </a:p>
          <a:p>
            <a:endParaRPr i="1" dirty="0"/>
          </a:p>
          <a:p>
            <a:pPr>
              <a:spcBef>
                <a:spcPct val="43750"/>
              </a:spcBef>
              <a:spcAft>
                <a:spcPct val="43750"/>
              </a:spcAft>
            </a:pPr>
            <a:r>
              <a:rPr dirty="0"/>
              <a:t>If we now plot Location-X over time, we can see that we appear to have some missing values between times 7 and 12.</a:t>
            </a:r>
          </a:p>
          <a:p>
            <a:endParaRPr dirty="0"/>
          </a:p>
          <a:p>
            <a:pPr>
              <a:spcBef>
                <a:spcPct val="43750"/>
              </a:spcBef>
              <a:spcAft>
                <a:spcPct val="43750"/>
              </a:spcAft>
            </a:pPr>
            <a:r>
              <a:rPr dirty="0"/>
              <a:t>If we graph X vs Y, we end up with a map of where the car has driven. It's instantly obvious that the car has been driving in a circle, but at some point, drove to the center of that circle.</a:t>
            </a:r>
          </a:p>
          <a:p>
            <a:endParaRPr dirty="0"/>
          </a:p>
          <a:p>
            <a:pPr>
              <a:spcBef>
                <a:spcPct val="43750"/>
              </a:spcBef>
              <a:spcAft>
                <a:spcPct val="43750"/>
              </a:spcAft>
            </a:pPr>
            <a:r>
              <a:rPr dirty="0"/>
              <a:t>Graphs aren't limited to 2D scatter plots like those above but can be used to explore other kinds of data, like proportions - shown through pie charts, stacked bar graphs - how data are spread - with histograms, box and whisker plots - and how two data sets differ. Often, when we're trying to understand raw data or results, we may experiment with different types of graphs until we come across one that explains the data in a visually intuitive way.</a:t>
            </a:r>
          </a:p>
        </p:txBody>
      </p:sp>
      <p:sp>
        <p:nvSpPr>
          <p:cNvPr id="4" name="Slide Number Placeholder 3"/>
          <p:cNvSpPr>
            <a:spLocks noGrp="1"/>
          </p:cNvSpPr>
          <p:nvPr>
            <p:ph type="sldNum" sz="quarter" idx="10"/>
          </p:nvPr>
        </p:nvSpPr>
        <p:spPr/>
        <p:txBody>
          <a:bodyPr/>
          <a:lstStyle/>
          <a:p>
            <a:fld id="{6101C5E1-D8E9-464D-A93E-CE21651935A7}" type="slidenum">
              <a:rPr lang="en-US" smtClean="0"/>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rPr dirty="0"/>
              <a:t>ggplot2 is an R package for creating elegant graphics for data analysis. ggplot2 provides a flexible way of creating graphs by combining independent components of a graphic in a series of iterative steps. This makes ggplot2 one of the most versatile and powerful tools for making graphs in R.</a:t>
            </a:r>
          </a:p>
        </p:txBody>
      </p:sp>
      <p:sp>
        <p:nvSpPr>
          <p:cNvPr id="4" name="Slide Number Placeholder 3"/>
          <p:cNvSpPr>
            <a:spLocks noGrp="1"/>
          </p:cNvSpPr>
          <p:nvPr>
            <p:ph type="sldNum" sz="quarter" idx="10"/>
          </p:nvPr>
        </p:nvSpPr>
        <p:spPr/>
        <p:txBody>
          <a:bodyPr/>
          <a:lstStyle/>
          <a:p>
            <a:fld id="{6101C5E1-D8E9-464D-A93E-CE21651935A7}" type="slidenum">
              <a:rPr lang="en-US" smtClean="0"/>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rPr dirty="0" err="1"/>
              <a:t>dplyr</a:t>
            </a:r>
            <a:r>
              <a:rPr dirty="0"/>
              <a:t> is a grammar of data manipulation, providing a consistent set of verbs that help you solve the most common data manipulation challenges[1]. As such, </a:t>
            </a:r>
            <a:r>
              <a:rPr dirty="0" err="1"/>
              <a:t>dplyr</a:t>
            </a:r>
            <a:r>
              <a:rPr dirty="0"/>
              <a:t> enables you to transform the data into the right form that you need, to permit further analysis or visualization.</a:t>
            </a:r>
          </a:p>
        </p:txBody>
      </p:sp>
      <p:sp>
        <p:nvSpPr>
          <p:cNvPr id="4" name="Slide Number Placeholder 3"/>
          <p:cNvSpPr>
            <a:spLocks noGrp="1"/>
          </p:cNvSpPr>
          <p:nvPr>
            <p:ph type="sldNum" sz="quarter" idx="10"/>
          </p:nvPr>
        </p:nvSpPr>
        <p:spPr/>
        <p:txBody>
          <a:bodyPr/>
          <a:lstStyle/>
          <a:p>
            <a:fld id="{6101C5E1-D8E9-464D-A93E-CE21651935A7}" type="slidenum">
              <a:rPr lang="en-US" smtClean="0"/>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emf"/></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_layout">
    <p:bg>
      <p:bgRef idx="1001">
        <a:schemeClr val="bg1"/>
      </p:bgRef>
    </p:bg>
    <p:spTree>
      <p:nvGrpSpPr>
        <p:cNvPr id="1" name=""/>
        <p:cNvGrpSpPr/>
        <p:nvPr/>
      </p:nvGrpSpPr>
      <p:grpSpPr>
        <a:xfrm>
          <a:off x="0" y="0"/>
          <a:ext cx="0" cy="0"/>
          <a:chOff x="0" y="0"/>
          <a:chExt cx="0" cy="0"/>
        </a:xfrm>
      </p:grpSpPr>
      <p:sp>
        <p:nvSpPr>
          <p:cNvPr id="2" name="Speaker1Info">
            <a:extLst>
              <a:ext uri="{FF2B5EF4-FFF2-40B4-BE49-F238E27FC236}">
                <a16:creationId xmlns:a16="http://schemas.microsoft.com/office/drawing/2014/main" id="{F498D001-187F-4EAE-90FC-DC4275E1A08F}"/>
              </a:ext>
            </a:extLst>
          </p:cNvPr>
          <p:cNvSpPr/>
          <p:nvPr userDrawn="1"/>
        </p:nvSpPr>
        <p:spPr bwMode="auto">
          <a:xfrm>
            <a:off x="7658100" y="0"/>
            <a:ext cx="45339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8" name="Speaker2Info">
            <a:extLst>
              <a:ext uri="{FF2B5EF4-FFF2-40B4-BE49-F238E27FC236}">
                <a16:creationId xmlns:a16="http://schemas.microsoft.com/office/drawing/2014/main" id="{04F4D17F-42BD-4AE6-A8EA-88A1F0D0246F}"/>
              </a:ext>
            </a:extLst>
          </p:cNvPr>
          <p:cNvSpPr>
            <a:spLocks noGrp="1"/>
          </p:cNvSpPr>
          <p:nvPr>
            <p:ph type="body" sz="quarter" idx="16" hasCustomPrompt="1"/>
          </p:nvPr>
        </p:nvSpPr>
        <p:spPr>
          <a:xfrm>
            <a:off x="8469312" y="5758913"/>
            <a:ext cx="3646487" cy="941796"/>
          </a:xfrm>
        </p:spPr>
        <p:txBody>
          <a:bodyPr/>
          <a:lstStyle>
            <a:lvl1pPr marL="0" indent="0">
              <a:buNone/>
              <a:defRPr sz="1800"/>
            </a:lvl1pPr>
          </a:lstStyle>
          <a:p>
            <a:r>
              <a:rPr lang="en-US" sz="1800">
                <a:solidFill>
                  <a:schemeClr val="bg1"/>
                </a:solidFill>
              </a:rPr>
              <a:t>Title</a:t>
            </a:r>
          </a:p>
          <a:p>
            <a:r>
              <a:rPr lang="en-US" sz="1800">
                <a:solidFill>
                  <a:schemeClr val="bg1"/>
                </a:solidFill>
              </a:rPr>
              <a:t>Company</a:t>
            </a:r>
          </a:p>
          <a:p>
            <a:r>
              <a:rPr lang="en-US" sz="1800">
                <a:solidFill>
                  <a:schemeClr val="bg1"/>
                </a:solidFill>
              </a:rPr>
              <a:t>Social Info</a:t>
            </a:r>
            <a:endParaRPr lang="en-US" sz="2800">
              <a:solidFill>
                <a:schemeClr val="bg1"/>
              </a:solidFill>
            </a:endParaRPr>
          </a:p>
        </p:txBody>
      </p:sp>
      <p:sp>
        <p:nvSpPr>
          <p:cNvPr id="15" name="Speaker2Name">
            <a:extLst>
              <a:ext uri="{FF2B5EF4-FFF2-40B4-BE49-F238E27FC236}">
                <a16:creationId xmlns:a16="http://schemas.microsoft.com/office/drawing/2014/main" id="{49D96950-F223-4DE7-B742-331950579757}"/>
              </a:ext>
            </a:extLst>
          </p:cNvPr>
          <p:cNvSpPr>
            <a:spLocks noGrp="1"/>
          </p:cNvSpPr>
          <p:nvPr>
            <p:ph type="body" sz="quarter" idx="14" hasCustomPrompt="1"/>
          </p:nvPr>
        </p:nvSpPr>
        <p:spPr>
          <a:xfrm>
            <a:off x="8475546" y="5171882"/>
            <a:ext cx="3646487" cy="430887"/>
          </a:xfrm>
        </p:spPr>
        <p:txBody>
          <a:bodyPr/>
          <a:lstStyle>
            <a:lvl1pPr marL="0" indent="0">
              <a:buNone/>
              <a:defRPr b="1">
                <a:solidFill>
                  <a:schemeClr val="bg1"/>
                </a:solidFill>
              </a:defRPr>
            </a:lvl1pPr>
          </a:lstStyle>
          <a:p>
            <a:pPr lvl="0"/>
            <a:r>
              <a:rPr lang="en-US"/>
              <a:t>Speaker Name</a:t>
            </a:r>
          </a:p>
        </p:txBody>
      </p:sp>
      <p:sp>
        <p:nvSpPr>
          <p:cNvPr id="9" name="Title"/>
          <p:cNvSpPr>
            <a:spLocks noGrp="1"/>
          </p:cNvSpPr>
          <p:nvPr>
            <p:ph type="title" hasCustomPrompt="1"/>
          </p:nvPr>
        </p:nvSpPr>
        <p:spPr>
          <a:xfrm>
            <a:off x="584200" y="2979778"/>
            <a:ext cx="6816725" cy="553998"/>
          </a:xfrm>
          <a:noFill/>
        </p:spPr>
        <p:txBody>
          <a:bodyPr wrap="square" lIns="0" tIns="0" rIns="0" bIns="0" anchor="b" anchorCtr="0">
            <a:spAutoFit/>
          </a:bodyPr>
          <a:lstStyle>
            <a:lvl1pPr>
              <a:defRPr sz="3600" spc="-50" baseline="0">
                <a:solidFill>
                  <a:srgbClr val="0078D4"/>
                </a:solidFill>
                <a:latin typeface="+mj-lt"/>
                <a:cs typeface="Segoe UI" pitchFamily="34" charset="0"/>
              </a:defRPr>
            </a:lvl1pPr>
          </a:lstStyle>
          <a:p>
            <a:r>
              <a:rPr lang="en-US"/>
              <a:t>Presentation title </a:t>
            </a:r>
          </a:p>
        </p:txBody>
      </p:sp>
      <p:sp>
        <p:nvSpPr>
          <p:cNvPr id="5" name="Subtitle"/>
          <p:cNvSpPr>
            <a:spLocks noGrp="1"/>
          </p:cNvSpPr>
          <p:nvPr>
            <p:ph type="body" sz="quarter" idx="12" hasCustomPrompt="1"/>
          </p:nvPr>
        </p:nvSpPr>
        <p:spPr>
          <a:xfrm>
            <a:off x="584200" y="3962400"/>
            <a:ext cx="6816725" cy="338554"/>
          </a:xfrm>
          <a:noFill/>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pPr lvl="0"/>
            <a:r>
              <a:rPr lang="en-US"/>
              <a:t>Learn aka.ms link</a:t>
            </a:r>
          </a:p>
        </p:txBody>
      </p:sp>
      <p:pic>
        <p:nvPicPr>
          <p:cNvPr id="19" name="MS logo gray - EMF" descr="Microsoft logo, gray text version">
            <a:extLst>
              <a:ext uri="{FF2B5EF4-FFF2-40B4-BE49-F238E27FC236}">
                <a16:creationId xmlns:a16="http://schemas.microsoft.com/office/drawing/2014/main" id="{7F1BE732-7F13-4D46-B4C5-EFF69612E7A6}"/>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7" name="Speaker1Image" descr="User with solid fill">
            <a:extLst>
              <a:ext uri="{FF2B5EF4-FFF2-40B4-BE49-F238E27FC236}">
                <a16:creationId xmlns:a16="http://schemas.microsoft.com/office/drawing/2014/main" id="{6BE938B3-690D-4123-87AC-BA9C561DE2BA}"/>
              </a:ext>
            </a:extLst>
          </p:cNvPr>
          <p:cNvPicPr>
            <a:picLocks noChangeAspect="1" noChangeArrowheads="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auto">
          <a:xfrm>
            <a:off x="6857011" y="3460378"/>
            <a:ext cx="1386760" cy="1386760"/>
          </a:xfrm>
          <a:prstGeom prst="ellipse">
            <a:avLst/>
          </a:prstGeom>
          <a:noFill/>
          <a:extLst>
            <a:ext uri="{909E8E84-426E-40DD-AFC4-6F175D3DCCD1}">
              <a14:hiddenFill xmlns:a14="http://schemas.microsoft.com/office/drawing/2010/main">
                <a:solidFill>
                  <a:srgbClr val="FFFFFF"/>
                </a:solidFill>
              </a14:hiddenFill>
            </a:ext>
          </a:extLst>
        </p:spPr>
      </p:pic>
      <p:pic>
        <p:nvPicPr>
          <p:cNvPr id="8" name="Speaker2Image" descr="User with solid fill">
            <a:extLst>
              <a:ext uri="{FF2B5EF4-FFF2-40B4-BE49-F238E27FC236}">
                <a16:creationId xmlns:a16="http://schemas.microsoft.com/office/drawing/2014/main" id="{E28FDEE4-C92F-4DA0-B508-28B2F349D577}"/>
              </a:ext>
            </a:extLst>
          </p:cNvPr>
          <p:cNvPicPr>
            <a:picLocks noChangeAspect="1" noChangeArrowheads="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auto">
          <a:xfrm>
            <a:off x="6857011" y="5171882"/>
            <a:ext cx="1386760" cy="1386760"/>
          </a:xfrm>
          <a:prstGeom prst="ellipse">
            <a:avLst/>
          </a:prstGeom>
          <a:noFill/>
          <a:extLst>
            <a:ext uri="{909E8E84-426E-40DD-AFC4-6F175D3DCCD1}">
              <a14:hiddenFill xmlns:a14="http://schemas.microsoft.com/office/drawing/2010/main">
                <a:solidFill>
                  <a:srgbClr val="FFFFFF"/>
                </a:solidFill>
              </a14:hiddenFill>
            </a:ext>
          </a:extLst>
        </p:spPr>
      </p:pic>
      <p:sp>
        <p:nvSpPr>
          <p:cNvPr id="13" name="JoinChat">
            <a:extLst>
              <a:ext uri="{FF2B5EF4-FFF2-40B4-BE49-F238E27FC236}">
                <a16:creationId xmlns:a16="http://schemas.microsoft.com/office/drawing/2014/main" id="{C6F207D6-EDBE-47EF-9813-F0AFFC849FF1}"/>
              </a:ext>
            </a:extLst>
          </p:cNvPr>
          <p:cNvSpPr txBox="1"/>
          <p:nvPr userDrawn="1"/>
        </p:nvSpPr>
        <p:spPr>
          <a:xfrm>
            <a:off x="464884" y="5854241"/>
            <a:ext cx="5021516" cy="400110"/>
          </a:xfrm>
          <a:prstGeom prst="rect">
            <a:avLst/>
          </a:prstGeom>
          <a:noFill/>
        </p:spPr>
        <p:txBody>
          <a:bodyPr wrap="square">
            <a:spAutoFit/>
          </a:bodyPr>
          <a:lstStyle>
            <a:defPPr>
              <a:defRPr lang="en-US"/>
            </a:defPPr>
          </a:lstStyle>
          <a:p>
            <a:r>
              <a:rPr lang="en-US" sz="2000"/>
              <a:t>Join the chat at </a:t>
            </a:r>
            <a:r>
              <a:rPr lang="en-US" sz="2000">
                <a:solidFill>
                  <a:srgbClr val="0078D4"/>
                </a:solidFill>
              </a:rPr>
              <a:t>https://aka.ms/LearnLiveTV</a:t>
            </a:r>
          </a:p>
        </p:txBody>
      </p:sp>
      <p:sp>
        <p:nvSpPr>
          <p:cNvPr id="4" name="Speaker1Name">
            <a:extLst>
              <a:ext uri="{FF2B5EF4-FFF2-40B4-BE49-F238E27FC236}">
                <a16:creationId xmlns:a16="http://schemas.microsoft.com/office/drawing/2014/main" id="{B9BDA508-165C-459F-80D1-8426C896BC34}"/>
              </a:ext>
            </a:extLst>
          </p:cNvPr>
          <p:cNvSpPr>
            <a:spLocks noGrp="1"/>
          </p:cNvSpPr>
          <p:nvPr>
            <p:ph type="body" sz="quarter" idx="13" hasCustomPrompt="1"/>
          </p:nvPr>
        </p:nvSpPr>
        <p:spPr>
          <a:xfrm>
            <a:off x="8469313" y="3491580"/>
            <a:ext cx="3646487" cy="430887"/>
          </a:xfrm>
        </p:spPr>
        <p:txBody>
          <a:bodyPr/>
          <a:lstStyle>
            <a:lvl1pPr marL="0" indent="0">
              <a:buNone/>
              <a:defRPr b="1">
                <a:solidFill>
                  <a:schemeClr val="bg1"/>
                </a:solidFill>
              </a:defRPr>
            </a:lvl1pPr>
          </a:lstStyle>
          <a:p>
            <a:pPr lvl="0"/>
            <a:r>
              <a:rPr lang="en-US"/>
              <a:t>Speaker Name</a:t>
            </a:r>
          </a:p>
        </p:txBody>
      </p:sp>
      <p:sp>
        <p:nvSpPr>
          <p:cNvPr id="16" name="Text Placeholder 15">
            <a:extLst>
              <a:ext uri="{FF2B5EF4-FFF2-40B4-BE49-F238E27FC236}">
                <a16:creationId xmlns:a16="http://schemas.microsoft.com/office/drawing/2014/main" id="{D3C5774C-1BBD-4462-B195-178177946726}"/>
              </a:ext>
            </a:extLst>
          </p:cNvPr>
          <p:cNvSpPr>
            <a:spLocks noGrp="1"/>
          </p:cNvSpPr>
          <p:nvPr>
            <p:ph type="body" sz="quarter" idx="15" hasCustomPrompt="1"/>
          </p:nvPr>
        </p:nvSpPr>
        <p:spPr>
          <a:xfrm>
            <a:off x="8469313" y="4038600"/>
            <a:ext cx="3646487" cy="941796"/>
          </a:xfrm>
        </p:spPr>
        <p:txBody>
          <a:bodyPr/>
          <a:lstStyle>
            <a:lvl1pPr marL="0" indent="0">
              <a:buNone/>
              <a:defRPr sz="1800"/>
            </a:lvl1pPr>
          </a:lstStyle>
          <a:p>
            <a:r>
              <a:rPr lang="en-US" sz="1800">
                <a:solidFill>
                  <a:schemeClr val="bg1"/>
                </a:solidFill>
              </a:rPr>
              <a:t>Title</a:t>
            </a:r>
          </a:p>
          <a:p>
            <a:r>
              <a:rPr lang="en-US" sz="1800">
                <a:solidFill>
                  <a:schemeClr val="bg1"/>
                </a:solidFill>
              </a:rPr>
              <a:t>Company</a:t>
            </a:r>
          </a:p>
          <a:p>
            <a:r>
              <a:rPr lang="en-US" sz="1800">
                <a:solidFill>
                  <a:schemeClr val="bg1"/>
                </a:solidFill>
              </a:rPr>
              <a:t>Social Info</a:t>
            </a:r>
            <a:endParaRPr lang="en-US" sz="2800">
              <a:solidFill>
                <a:schemeClr val="bg1"/>
              </a:solidFill>
            </a:endParaRPr>
          </a:p>
        </p:txBody>
      </p:sp>
    </p:spTree>
    <p:extLst>
      <p:ext uri="{BB962C8B-B14F-4D97-AF65-F5344CB8AC3E}">
        <p14:creationId xmlns:p14="http://schemas.microsoft.com/office/powerpoint/2010/main" val="25196556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_layou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Subtitle">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Subtitle"/>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Block1">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Block2">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5" userDrawn="1">
          <p15:clr>
            <a:srgbClr val="5ACBF0"/>
          </p15:clr>
        </p15:guide>
        <p15:guide id="4" pos="3660">
          <p15:clr>
            <a:srgbClr val="5ACBF0"/>
          </p15:clr>
        </p15:guide>
        <p15:guide id="5" pos="402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3" userDrawn="1">
          <p15:clr>
            <a:srgbClr val="5ACBF0"/>
          </p15:clr>
        </p15:guide>
        <p15:guide id="4" pos="3656">
          <p15:clr>
            <a:srgbClr val="5ACBF0"/>
          </p15:clr>
        </p15:guide>
        <p15:guide id="5" pos="402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ct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a:lvl1pPr>
            <a:lvl2pPr marL="342900" indent="-171450">
              <a:defRPr lang="en-US"/>
            </a:lvl2pPr>
            <a:lvl3pPr marL="514350" indent="-171450">
              <a:defRPr lang="en-US"/>
            </a:lvl3pPr>
            <a:lvl4pPr marL="666750" indent="-152400">
              <a:defRPr lang="en-US"/>
            </a:lvl4pPr>
            <a:lvl5pPr marL="793750" indent="-120650">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ct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a:lvl1pPr>
            <a:lvl2pPr marL="342900" indent="-171450">
              <a:defRPr lang="en-US"/>
            </a:lvl2pPr>
            <a:lvl3pPr marL="514350" indent="-171450">
              <a:defRPr lang="en-US"/>
            </a:lvl3pPr>
            <a:lvl4pPr marL="685800" indent="-136525">
              <a:defRPr lang="en-US"/>
            </a:lvl4pPr>
            <a:lvl5pPr marL="793750" indent="-120650">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8123141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ree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a:lvl1pPr>
            <a:lvl2pPr marL="322263" indent="-150813">
              <a:defRPr lang="en-US" sz="1800"/>
            </a:lvl2pPr>
            <a:lvl3pPr marL="466725" indent="-138113">
              <a:defRPr lang="en-US"/>
            </a:lvl3pPr>
            <a:lvl4pPr marL="595313" indent="-128588">
              <a:defRPr lang="en-US"/>
            </a:lvl4pPr>
            <a:lvl5pPr marL="731838" indent="-1222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a:lvl1pPr>
            <a:lvl2pPr marL="398463" indent="-169863">
              <a:defRPr lang="en-US" sz="1800"/>
            </a:lvl2pPr>
            <a:lvl3pPr marL="555625" indent="-157163">
              <a:defRPr lang="en-US"/>
            </a:lvl3pPr>
            <a:lvl4pPr marL="685800" indent="-136525">
              <a:defRPr lang="en-US"/>
            </a:lvl4pPr>
            <a:lvl5pPr marL="800100" indent="-111125">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a:lvl1pPr>
            <a:lvl2pPr marL="398463" indent="-169863">
              <a:defRPr lang="en-US" sz="1800"/>
            </a:lvl2pPr>
            <a:lvl3pPr marL="555625" indent="-157163">
              <a:defRPr lang="en-US"/>
            </a:lvl3pPr>
            <a:lvl4pPr marL="685800" indent="-136525">
              <a:defRPr lang="en-US"/>
            </a:lvl4pPr>
            <a:lvl5pPr marL="800100" indent="-111125">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3494949"/>
      </p:ext>
    </p:extLst>
  </p:cSld>
  <p:clrMapOvr>
    <a:masterClrMapping/>
  </p:clrMapOvr>
  <p:transition>
    <p:fade/>
  </p:transition>
  <p:extLst>
    <p:ext uri="{DCECCB84-F9BA-43D5-87BE-67443E8EF086}">
      <p15:sldGuideLst xmlns:p15="http://schemas.microsoft.com/office/powerpoint/2012/main">
        <p15:guide id="3" orient="horz" pos="1506" userDrawn="1">
          <p15:clr>
            <a:srgbClr val="5ACBF0"/>
          </p15:clr>
        </p15:guide>
        <p15:guide id="4" orient="horz" pos="906" userDrawn="1">
          <p15:clr>
            <a:srgbClr val="5ACBF0"/>
          </p15:clr>
        </p15:guide>
        <p15:guide id="5" orient="horz" pos="288">
          <p15:clr>
            <a:srgbClr val="5ACBF0"/>
          </p15:clr>
        </p15:guide>
        <p15:guide id="6" pos="2430" userDrawn="1">
          <p15:clr>
            <a:srgbClr val="5ACBF0"/>
          </p15:clr>
        </p15:guide>
        <p15:guide id="7" pos="2811" userDrawn="1">
          <p15:clr>
            <a:srgbClr val="5ACBF0"/>
          </p15:clr>
        </p15:guide>
        <p15:guide id="8" pos="4871" userDrawn="1">
          <p15:clr>
            <a:srgbClr val="5ACBF0"/>
          </p15:clr>
        </p15:guide>
        <p15:guide id="9" pos="5251" userDrawn="1">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our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46703242"/>
      </p:ext>
    </p:extLst>
  </p:cSld>
  <p:clrMapOvr>
    <a:masterClrMapping/>
  </p:clrMapOvr>
  <p:transition>
    <p:fade/>
  </p:transition>
  <p:extLst>
    <p:ext uri="{DCECCB84-F9BA-43D5-87BE-67443E8EF086}">
      <p15:sldGuideLst xmlns:p15="http://schemas.microsoft.com/office/powerpoint/2012/main">
        <p15:guide id="4" orient="horz" pos="906" userDrawn="1">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2875002"/>
            <a:ext cx="4160521"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77670644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userDrawn="1">
          <p15:clr>
            <a:srgbClr val="5ACBF0"/>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1" pos="3336" userDrawn="1">
          <p15:clr>
            <a:srgbClr val="FBAE40"/>
          </p15:clr>
        </p15:guide>
        <p15:guide id="32" orient="horz" pos="2160" userDrawn="1">
          <p15:clr>
            <a:srgbClr val="5ACBF0"/>
          </p15:clr>
        </p15:guide>
        <p15:guide id="33" pos="2994"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_layou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6077021-9464-44F6-B827-5358FF42B1A1}"/>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94518" y="613556"/>
            <a:ext cx="1366440" cy="292608"/>
          </a:xfrm>
          <a:prstGeom prst="rect">
            <a:avLst/>
          </a:prstGeom>
        </p:spPr>
      </p:pic>
      <p:sp>
        <p:nvSpPr>
          <p:cNvPr id="12" name="Text Placeholder 4">
            <a:extLst>
              <a:ext uri="{FF2B5EF4-FFF2-40B4-BE49-F238E27FC236}">
                <a16:creationId xmlns:a16="http://schemas.microsoft.com/office/drawing/2014/main" id="{5AF0652F-7102-4C27-A256-1E62A5FF6BFC}"/>
              </a:ext>
            </a:extLst>
          </p:cNvPr>
          <p:cNvSpPr txBox="1"/>
          <p:nvPr userDrawn="1"/>
        </p:nvSpPr>
        <p:spPr>
          <a:xfrm>
            <a:off x="568960" y="6259684"/>
            <a:ext cx="4163498" cy="307777"/>
          </a:xfrm>
          <a:prstGeom prst="rect">
            <a:avLst/>
          </a:prstGeom>
          <a:noFill/>
        </p:spPr>
        <p:txBody>
          <a:bodyPr wrap="square" lIns="0" tIns="0" rIns="0" bIns="0">
            <a:spAutoFit/>
          </a:bodyPr>
          <a:lstStyle>
            <a:defPPr>
              <a:defRPr lang="en-US"/>
            </a:defPPr>
            <a:lvl1pPr marL="0" marR="0" indent="0" algn="l" defTabSz="932742" rtl="0" eaLnBrk="1" fontAlgn="auto" latinLnBrk="0" hangingPunct="1">
              <a:lnSpc>
                <a:spcPct val="100000"/>
              </a:lnSpc>
              <a:spcBef>
                <a:spcPct val="0"/>
              </a:spcBef>
              <a:spcAft>
                <a:spcPct val="0"/>
              </a:spcAft>
              <a:buClrTx/>
              <a:buSzPct val="90000"/>
              <a:buFont typeface="Wingdings" panose="05000000000000000000" pitchFamily="2" charset="2"/>
              <a:buNone/>
              <a:defRPr sz="2400" kern="1200" spc="0" baseline="0">
                <a:solidFill>
                  <a:srgbClr val="0078D4"/>
                </a:solidFill>
                <a:latin typeface="+mj-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a:t>Microsoft.com/Learn</a:t>
            </a:r>
          </a:p>
        </p:txBody>
      </p:sp>
    </p:spTree>
    <p:extLst>
      <p:ext uri="{BB962C8B-B14F-4D97-AF65-F5344CB8AC3E}">
        <p14:creationId xmlns:p14="http://schemas.microsoft.com/office/powerpoint/2010/main" val="3758363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 Diagonal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745737"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96FC256F-5E96-4FBB-9716-7513A1C62748}"/>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706997545"/>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6" orient="horz" pos="904">
          <p15:clr>
            <a:srgbClr val="5ACBF0"/>
          </p15:clr>
        </p15:guide>
        <p15:guide id="7" orient="horz" pos="1968">
          <p15:clr>
            <a:srgbClr val="5ACBF0"/>
          </p15:clr>
        </p15:guide>
        <p15:guide id="8" orient="horz" pos="2226">
          <p15:clr>
            <a:srgbClr val="5ACBF0"/>
          </p15:clr>
        </p15:guide>
        <p15:guide id="11" pos="2993">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iagonal Right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745738" cy="5683249"/>
          </a:xfrm>
        </p:spPr>
        <p:txBody>
          <a:bodyPr anchor="ctr"/>
          <a:lstStyle/>
          <a:p>
            <a:r>
              <a:rPr lang="en-US"/>
              <a:t>Click to edit Master title style</a:t>
            </a:r>
          </a:p>
        </p:txBody>
      </p:sp>
      <p:sp>
        <p:nvSpPr>
          <p:cNvPr id="9" name="Picture Placeholder 8" descr="This photo is a 'placeholder' only. Drag or drop your photo here, or click and tap the center to insert a photo.">
            <a:extLst>
              <a:ext uri="{FF2B5EF4-FFF2-40B4-BE49-F238E27FC236}">
                <a16:creationId xmlns:a16="http://schemas.microsoft.com/office/drawing/2014/main" id="{2329700E-8602-48B7-B5D9-EEDEF0890439}"/>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CB83FC06-DEAF-44A6-AE44-1424370CFF6E}"/>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390530179"/>
      </p:ext>
    </p:extLst>
  </p:cSld>
  <p:clrMapOvr>
    <a:masterClrMapping/>
  </p:clrMapOvr>
  <p:transition>
    <p:fade/>
  </p:transition>
  <p:extLst>
    <p:ext uri="{DCECCB84-F9BA-43D5-87BE-67443E8EF086}">
      <p15:sldGuideLst xmlns:p15="http://schemas.microsoft.com/office/powerpoint/2012/main">
        <p15:guide id="5" orient="horz" pos="2160">
          <p15:clr>
            <a:srgbClr val="5ACBF0"/>
          </p15:clr>
        </p15:guide>
        <p15:guide id="6" pos="3360"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gradFill>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_layout_2">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2F454218-0D46-4351-BBBB-D82416BE5B22}"/>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4" name="Image" descr="Image">
            <a:extLst>
              <a:ext uri="{FF2B5EF4-FFF2-40B4-BE49-F238E27FC236}">
                <a16:creationId xmlns:a16="http://schemas.microsoft.com/office/drawing/2014/main" id="{639BE83B-0B32-4FF7-946B-BAF64DA16D80}"/>
              </a:ext>
            </a:extLst>
          </p:cNvPr>
          <p:cNvPicPr>
            <a:picLocks noChangeAspect="1"/>
          </p:cNvPicPr>
          <p:nvPr userDrawn="1"/>
        </p:nvPicPr>
        <p:blipFill>
          <a:blip r:embed="rId3"/>
          <a:stretch>
            <a:fillRect/>
          </a:stretch>
        </p:blipFill>
        <p:spPr>
          <a:xfrm>
            <a:off x="0" y="702520"/>
            <a:ext cx="12190286" cy="6155481"/>
          </a:xfrm>
          <a:prstGeom prst="rect">
            <a:avLst/>
          </a:prstGeom>
          <a:ln w="12700">
            <a:miter lim="400000"/>
          </a:ln>
        </p:spPr>
      </p:pic>
      <p:sp>
        <p:nvSpPr>
          <p:cNvPr id="9" name="Title"/>
          <p:cNvSpPr>
            <a:spLocks noGrp="1"/>
          </p:cNvSpPr>
          <p:nvPr>
            <p:ph type="title" hasCustomPrompt="1"/>
          </p:nvPr>
        </p:nvSpPr>
        <p:spPr>
          <a:xfrm>
            <a:off x="584200" y="2979778"/>
            <a:ext cx="6883400" cy="553998"/>
          </a:xfrm>
          <a:noFill/>
        </p:spPr>
        <p:txBody>
          <a:bodyPr wrap="square" lIns="0" tIns="0" rIns="0" bIns="0" anchor="b" anchorCtr="0">
            <a:spAutoFit/>
          </a:bodyPr>
          <a:lstStyle>
            <a:lvl1pPr>
              <a:defRPr sz="3600" spc="-50" baseline="0">
                <a:solidFill>
                  <a:schemeClr val="tx1"/>
                </a:solidFill>
                <a:latin typeface="+mj-lt"/>
                <a:cs typeface="Segoe UI" pitchFamily="34" charset="0"/>
              </a:defRPr>
            </a:lvl1pPr>
          </a:lstStyle>
          <a:p>
            <a:r>
              <a:rPr lang="en-US"/>
              <a:t>Presentation title </a:t>
            </a:r>
          </a:p>
        </p:txBody>
      </p:sp>
      <p:sp>
        <p:nvSpPr>
          <p:cNvPr id="5" name="Subtitle"/>
          <p:cNvSpPr>
            <a:spLocks noGrp="1"/>
          </p:cNvSpPr>
          <p:nvPr>
            <p:ph type="body" sz="quarter" idx="12" hasCustomPrompt="1"/>
          </p:nvPr>
        </p:nvSpPr>
        <p:spPr>
          <a:xfrm>
            <a:off x="584200" y="3962400"/>
            <a:ext cx="6883400" cy="338554"/>
          </a:xfrm>
          <a:noFill/>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FBA90332-A7D9-4353-82A5-431FF1E924E8}"/>
              </a:ext>
            </a:extLst>
          </p:cNvPr>
          <p:cNvPicPr>
            <a:picLocks noChangeAspect="1"/>
          </p:cNvPicPr>
          <p:nvPr userDrawn="1"/>
        </p:nvPicPr>
        <p:blipFill>
          <a:blip r:embed="rId4"/>
          <a:stretch>
            <a:fillRect/>
          </a:stretch>
        </p:blipFill>
        <p:spPr bwMode="invGray">
          <a:xfrm>
            <a:off x="584200" y="585788"/>
            <a:ext cx="1366245" cy="292608"/>
          </a:xfrm>
          <a:prstGeom prst="rect">
            <a:avLst/>
          </a:prstGeom>
        </p:spPr>
      </p:pic>
    </p:spTree>
    <p:extLst>
      <p:ext uri="{BB962C8B-B14F-4D97-AF65-F5344CB8AC3E}">
        <p14:creationId xmlns:p14="http://schemas.microsoft.com/office/powerpoint/2010/main" val="4133544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4704">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20700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198120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1756631" y="4984745"/>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5054125" y="23844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829556" y="4984746"/>
            <a:ext cx="2532888" cy="1284291"/>
          </a:xfrm>
        </p:spPr>
        <p:txBody>
          <a:bodyPr/>
          <a:lstStyle>
            <a:lvl1pPr marL="0" indent="0" algn="ctr">
              <a:spcBef>
                <a:spcPct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812705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902481"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927612341"/>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1" userDrawn="1">
          <p15:clr>
            <a:srgbClr val="5ACBF0"/>
          </p15:clr>
        </p15:guide>
        <p15:guide id="3" pos="3840" userDrawn="1">
          <p15:clr>
            <a:srgbClr val="5ACBF0"/>
          </p15:clr>
        </p15:guide>
        <p15:guide id="4" pos="1904" userDrawn="1">
          <p15:clr>
            <a:srgbClr val="5ACBF0"/>
          </p15:clr>
        </p15:guide>
        <p15:guide id="5" pos="5775" userDrawn="1">
          <p15:clr>
            <a:srgbClr val="5ACBF0"/>
          </p15:clr>
        </p15:guide>
        <p15:guide id="6" pos="1104" userDrawn="1">
          <p15:clr>
            <a:srgbClr val="5ACBF0"/>
          </p15:clr>
        </p15:guide>
        <p15:guide id="7" pos="2705" userDrawn="1">
          <p15:clr>
            <a:srgbClr val="5ACBF0"/>
          </p15:clr>
        </p15:guide>
        <p15:guide id="8" pos="3043" userDrawn="1">
          <p15:clr>
            <a:srgbClr val="5ACBF0"/>
          </p15:clr>
        </p15:guide>
        <p15:guide id="9" pos="4642" userDrawn="1">
          <p15:clr>
            <a:srgbClr val="5ACBF0"/>
          </p15:clr>
        </p15:guide>
        <p15:guide id="10" pos="4980" userDrawn="1">
          <p15:clr>
            <a:srgbClr val="5ACBF0"/>
          </p15:clr>
        </p15:guide>
        <p15:guide id="11" pos="6576" userDrawn="1">
          <p15:clr>
            <a:srgbClr val="5ACBF0"/>
          </p15:clr>
        </p15:guide>
        <p15:guide id="12" orient="horz" pos="1502" userDrawn="1">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20700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828296"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2612"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64623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27985" y="4984746"/>
            <a:ext cx="2532888" cy="1284291"/>
          </a:xfrm>
        </p:spPr>
        <p:txBody>
          <a:bodyPr/>
          <a:lstStyle>
            <a:lvl1pPr marL="0" indent="0" algn="ctr">
              <a:spcBef>
                <a:spcPct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462013"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252243"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30106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076500"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227129497"/>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8" userDrawn="1">
          <p15:clr>
            <a:srgbClr val="5ACBF0"/>
          </p15:clr>
        </p15:guide>
        <p15:guide id="3" pos="3937" userDrawn="1">
          <p15:clr>
            <a:srgbClr val="5ACBF0"/>
          </p15:clr>
        </p15:guide>
        <p15:guide id="4" pos="1961" userDrawn="1">
          <p15:clr>
            <a:srgbClr val="5ACBF0"/>
          </p15:clr>
        </p15:guide>
        <p15:guide id="5" pos="5717" userDrawn="1">
          <p15:clr>
            <a:srgbClr val="5ACBF0"/>
          </p15:clr>
        </p15:guide>
        <p15:guide id="6" pos="5534" userDrawn="1">
          <p15:clr>
            <a:srgbClr val="5ACBF0"/>
          </p15:clr>
        </p15:guide>
        <p15:guide id="7" pos="3760" userDrawn="1">
          <p15:clr>
            <a:srgbClr val="5ACBF0"/>
          </p15:clr>
        </p15:guide>
        <p15:guide id="8" pos="2162" userDrawn="1">
          <p15:clr>
            <a:srgbClr val="5ACBF0"/>
          </p15:clr>
        </p15:guide>
        <p15:guide id="10" pos="2955" userDrawn="1">
          <p15:clr>
            <a:srgbClr val="5ACBF0"/>
          </p15:clr>
        </p15:guide>
        <p15:guide id="11" pos="4727" userDrawn="1">
          <p15:clr>
            <a:srgbClr val="5ACBF0"/>
          </p15:clr>
        </p15:guide>
        <p15:guide id="12" pos="6515" userDrawn="1">
          <p15:clr>
            <a:srgbClr val="5ACBF0"/>
          </p15:clr>
        </p15:guide>
        <p15:guide id="13" pos="1176" userDrawn="1">
          <p15:clr>
            <a:srgbClr val="5ACBF0"/>
          </p15:clr>
        </p15:guide>
        <p15:guide id="14" orient="horz" pos="1504" userDrawn="1">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ulleted_layou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Subtitle">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430887"/>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93011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3211969"/>
            <a:ext cx="6667500" cy="430887"/>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flipH="1">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40848479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de_layout_fullscreen">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Filename">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gradFill>
        </p:spPr>
        <p:txBody>
          <a:bodyPr vert="horz" wrap="square" lIns="585216" tIns="91440" rIns="0" bIns="91440" rtlCol="0">
            <a:spAutoFit/>
          </a:bodyPr>
          <a:lstStyle>
            <a:lvl1pPr marL="0" indent="0">
              <a:buNone/>
              <a:defRPr lang="en-US" sz="1999">
                <a:solidFill>
                  <a:srgbClr val="FFFFFF"/>
                </a:solidFill>
                <a:latin typeface="+mj-lt"/>
              </a:defRPr>
            </a:lvl1pPr>
          </a:lstStyle>
          <a:p>
            <a:pPr marL="0" lvl="0" indent="0">
              <a:buNone/>
            </a:pPr>
            <a:r>
              <a:rPr lang="en-US"/>
              <a:t>Click to enter title</a:t>
            </a:r>
          </a:p>
        </p:txBody>
      </p:sp>
      <p:sp>
        <p:nvSpPr>
          <p:cNvPr id="5" name="CodeBlock"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352090743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est">
    <p:bg>
      <p:bgRef idx="1001">
        <a:schemeClr val="bg2"/>
      </p:bgRef>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CodeBlock">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87848084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de_layout">
    <p:bg>
      <p:bgRef idx="1001">
        <a:schemeClr val="bg2"/>
      </p:bgRef>
    </p:bg>
    <p:spTree>
      <p:nvGrpSpPr>
        <p:cNvPr id="1" name=""/>
        <p:cNvGrpSpPr/>
        <p:nvPr/>
      </p:nvGrpSpPr>
      <p:grpSpPr>
        <a:xfrm>
          <a:off x="0" y="0"/>
          <a:ext cx="0" cy="0"/>
          <a:chOff x="0" y="0"/>
          <a:chExt cx="0" cy="0"/>
        </a:xfrm>
      </p:grpSpPr>
      <p:sp>
        <p:nvSpPr>
          <p:cNvPr id="3" name="Title">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Subtitle">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ct val="0"/>
              </a:spcAft>
              <a:buNone/>
              <a:defRPr sz="2400">
                <a:solidFill>
                  <a:schemeClr val="tx1"/>
                </a:solidFill>
                <a:latin typeface="+mn-lt"/>
                <a:cs typeface="Segoe UI" pitchFamily="34" charset="0"/>
              </a:defRPr>
            </a:lvl1pPr>
            <a:lvl2pPr marL="228531" indent="0">
              <a:buNone/>
              <a:defRPr sz="240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7" name="Filename">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CodeBlock"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123353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hat_layout">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9D6EAAE-2A71-408A-8C51-EF1E9D307914}"/>
              </a:ext>
            </a:extLst>
          </p:cNvPr>
          <p:cNvGrpSpPr/>
          <p:nvPr userDrawn="1"/>
        </p:nvGrpSpPr>
        <p:grpSpPr>
          <a:xfrm>
            <a:off x="6087122" y="-1213311"/>
            <a:ext cx="7693173" cy="7844717"/>
            <a:chOff x="6087122" y="-1213311"/>
            <a:chExt cx="7693173" cy="7844717"/>
          </a:xfrm>
        </p:grpSpPr>
        <p:sp>
          <p:nvSpPr>
            <p:cNvPr id="4" name="Oval 3">
              <a:extLst>
                <a:ext uri="{FF2B5EF4-FFF2-40B4-BE49-F238E27FC236}">
                  <a16:creationId xmlns:a16="http://schemas.microsoft.com/office/drawing/2014/main" id="{71E56648-704C-49AF-AEEA-FF59CA7FDE38}"/>
                </a:ext>
              </a:extLst>
            </p:cNvPr>
            <p:cNvSpPr/>
            <p:nvPr/>
          </p:nvSpPr>
          <p:spPr bwMode="auto">
            <a:xfrm>
              <a:off x="6087122" y="-1213311"/>
              <a:ext cx="7693173" cy="7693173"/>
            </a:xfrm>
            <a:prstGeom prst="ellips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5" name="Right Triangle 4">
              <a:extLst>
                <a:ext uri="{FF2B5EF4-FFF2-40B4-BE49-F238E27FC236}">
                  <a16:creationId xmlns:a16="http://schemas.microsoft.com/office/drawing/2014/main" id="{88C99755-B631-4A7C-86CD-3BB602C43A1D}"/>
                </a:ext>
              </a:extLst>
            </p:cNvPr>
            <p:cNvSpPr/>
            <p:nvPr/>
          </p:nvSpPr>
          <p:spPr bwMode="auto">
            <a:xfrm rot="7795696">
              <a:off x="6213653" y="4453472"/>
              <a:ext cx="2177934" cy="2177934"/>
            </a:xfrm>
            <a:prstGeom prst="rtTriangl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pic>
        <p:nvPicPr>
          <p:cNvPr id="8" name="Graphic 7">
            <a:extLst>
              <a:ext uri="{FF2B5EF4-FFF2-40B4-BE49-F238E27FC236}">
                <a16:creationId xmlns:a16="http://schemas.microsoft.com/office/drawing/2014/main" id="{C60457C0-410E-4BB1-B48D-5E30D004A186}"/>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3970" r="26639"/>
          <a:stretch>
            <a:fillRect/>
          </a:stretch>
        </p:blipFill>
        <p:spPr>
          <a:xfrm>
            <a:off x="7086600" y="1142322"/>
            <a:ext cx="4811713" cy="3409758"/>
          </a:xfrm>
          <a:prstGeom prst="rect">
            <a:avLst/>
          </a:prstGeom>
        </p:spPr>
      </p:pic>
      <p:sp>
        <p:nvSpPr>
          <p:cNvPr id="9" name="TextBox 8">
            <a:extLst>
              <a:ext uri="{FF2B5EF4-FFF2-40B4-BE49-F238E27FC236}">
                <a16:creationId xmlns:a16="http://schemas.microsoft.com/office/drawing/2014/main" id="{9EDA60A6-6501-49F5-AFA0-2F4D5841F163}"/>
              </a:ext>
            </a:extLst>
          </p:cNvPr>
          <p:cNvSpPr txBox="1"/>
          <p:nvPr userDrawn="1"/>
        </p:nvSpPr>
        <p:spPr>
          <a:xfrm>
            <a:off x="584460" y="2768462"/>
            <a:ext cx="3595280" cy="553998"/>
          </a:xfrm>
          <a:prstGeom prst="rect">
            <a:avLst/>
          </a:prstGeom>
          <a:noFill/>
        </p:spPr>
        <p:txBody>
          <a:bodyPr wrap="none" lIns="0" tIns="0" rIns="0" bIns="0" rtlCol="0">
            <a:spAutoFit/>
          </a:bodyPr>
          <a:lstStyle>
            <a:defPPr>
              <a:defRPr lang="en-US"/>
            </a:defPPr>
          </a:lstStyle>
          <a:p>
            <a:pPr algn="l"/>
            <a:r>
              <a:rPr lang="en-US" sz="3600">
                <a:latin typeface="+mj-lt"/>
              </a:rPr>
              <a:t>Live &amp; interactive</a:t>
            </a:r>
          </a:p>
        </p:txBody>
      </p:sp>
      <p:sp>
        <p:nvSpPr>
          <p:cNvPr id="10" name="TextBox 9">
            <a:extLst>
              <a:ext uri="{FF2B5EF4-FFF2-40B4-BE49-F238E27FC236}">
                <a16:creationId xmlns:a16="http://schemas.microsoft.com/office/drawing/2014/main" id="{099D6C6E-22A3-429F-A1F2-3A2CE31B3A94}"/>
              </a:ext>
            </a:extLst>
          </p:cNvPr>
          <p:cNvSpPr txBox="1"/>
          <p:nvPr userDrawn="1"/>
        </p:nvSpPr>
        <p:spPr>
          <a:xfrm>
            <a:off x="584460" y="3492501"/>
            <a:ext cx="5130540" cy="861774"/>
          </a:xfrm>
          <a:prstGeom prst="rect">
            <a:avLst/>
          </a:prstGeom>
          <a:noFill/>
        </p:spPr>
        <p:txBody>
          <a:bodyPr wrap="square" lIns="0" tIns="0" rIns="0" bIns="0" rtlCol="0">
            <a:spAutoFit/>
          </a:bodyPr>
          <a:lstStyle>
            <a:defPPr>
              <a:defRPr lang="en-US"/>
            </a:defPPr>
          </a:lstStyle>
          <a:p>
            <a:pPr marL="0" marR="0" lvl="0" indent="0" algn="l" defTabSz="914400" rtl="0" eaLnBrk="1" fontAlgn="auto" latinLnBrk="0" hangingPunct="1">
              <a:lnSpc>
                <a:spcPct val="100000"/>
              </a:lnSpc>
              <a:spcBef>
                <a:spcPct val="0"/>
              </a:spcBef>
              <a:spcAft>
                <a:spcPct val="0"/>
              </a:spcAft>
              <a:buClrTx/>
              <a:buSzTx/>
              <a:buFontTx/>
              <a:buNone/>
              <a:defRPr/>
            </a:pPr>
            <a:r>
              <a:rPr lang="en-US" sz="2800"/>
              <a:t>Say “hi” and ask questions in the chat</a:t>
            </a:r>
            <a:endParaRPr lang="en-US" sz="2800" b="1"/>
          </a:p>
        </p:txBody>
      </p:sp>
    </p:spTree>
    <p:extLst>
      <p:ext uri="{BB962C8B-B14F-4D97-AF65-F5344CB8AC3E}">
        <p14:creationId xmlns:p14="http://schemas.microsoft.com/office/powerpoint/2010/main" val="3634608756"/>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553998"/>
          </a:xfrm>
        </p:spPr>
        <p:txBody>
          <a:bodyPr/>
          <a:lstStyle>
            <a:lvl1pPr>
              <a:defRPr>
                <a:solidFill>
                  <a:schemeClr val="tx1"/>
                </a:solidFill>
              </a:defRPr>
            </a:lvl1pPr>
          </a:lstStyle>
          <a:p>
            <a:r>
              <a:rPr lang="en-US"/>
              <a:t>Click to edit Master title style</a:t>
            </a:r>
          </a:p>
        </p:txBody>
      </p:sp>
      <p:sp>
        <p:nvSpPr>
          <p:cNvPr id="17" name="Filename">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CodeBlock"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Subtitle">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ct val="0"/>
              </a:spcAft>
              <a:buNone/>
              <a:defRPr sz="2400">
                <a:solidFill>
                  <a:schemeClr val="tx1"/>
                </a:solidFill>
                <a:latin typeface="+mn-lt"/>
                <a:cs typeface="Segoe UI" pitchFamily="34" charset="0"/>
              </a:defRPr>
            </a:lvl1pPr>
            <a:lvl2pPr marL="228531" indent="0">
              <a:buNone/>
              <a:defRPr sz="240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32572230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de_layout_right">
    <p:bg>
      <p:bgRef idx="1001">
        <a:schemeClr val="bg2"/>
      </p:bgRef>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Subtitle">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ct val="0"/>
              </a:spcAft>
              <a:buNone/>
              <a:defRPr sz="2400" b="0" i="0" baseline="0">
                <a:solidFill>
                  <a:schemeClr val="tx1"/>
                </a:solidFill>
                <a:latin typeface="Segoe UI" panose="020B0502040204020203" pitchFamily="34" charset="0"/>
                <a:cs typeface="Segoe UI"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9" name="Filename">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CodeBlock"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15114380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Filename">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CodeBlock"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Subtitle">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ct val="0"/>
              </a:spcAft>
              <a:buNone/>
              <a:defRPr sz="2400" b="0" i="0" baseline="0">
                <a:solidFill>
                  <a:schemeClr val="tx1"/>
                </a:solidFill>
                <a:latin typeface="Segoe UI" panose="020B0502040204020203" pitchFamily="34" charset="0"/>
                <a:cs typeface="Segoe UI"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59189714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exercise_layout">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9B76177D-2EF6-4521-94A2-23E08BF9F9D3}"/>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7" name="Image" descr="Image">
            <a:extLst>
              <a:ext uri="{FF2B5EF4-FFF2-40B4-BE49-F238E27FC236}">
                <a16:creationId xmlns:a16="http://schemas.microsoft.com/office/drawing/2014/main" id="{9C455890-8289-4143-86AB-7615AE5D2F0C}"/>
              </a:ext>
            </a:extLst>
          </p:cNvPr>
          <p:cNvPicPr>
            <a:picLocks noChangeAspect="1"/>
          </p:cNvPicPr>
          <p:nvPr userDrawn="1"/>
        </p:nvPicPr>
        <p:blipFill>
          <a:blip r:embed="rId3"/>
          <a:stretch>
            <a:fillRect/>
          </a:stretch>
        </p:blipFill>
        <p:spPr>
          <a:xfrm>
            <a:off x="1714" y="702519"/>
            <a:ext cx="12190286" cy="6155481"/>
          </a:xfrm>
          <a:prstGeom prst="rect">
            <a:avLst/>
          </a:prstGeom>
          <a:ln w="12700">
            <a:miter lim="400000"/>
          </a:ln>
        </p:spPr>
      </p:pic>
      <p:sp>
        <p:nvSpPr>
          <p:cNvPr id="2" name="Title"/>
          <p:cNvSpPr>
            <a:spLocks noGrp="1"/>
          </p:cNvSpPr>
          <p:nvPr>
            <p:ph type="title" hasCustomPrompt="1"/>
          </p:nvPr>
        </p:nvSpPr>
        <p:spPr>
          <a:xfrm>
            <a:off x="585216" y="3033223"/>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Demo title</a:t>
            </a:r>
          </a:p>
        </p:txBody>
      </p:sp>
      <p:sp>
        <p:nvSpPr>
          <p:cNvPr id="5" name="Subtitle"/>
          <p:cNvSpPr>
            <a:spLocks noGrp="1"/>
          </p:cNvSpPr>
          <p:nvPr>
            <p:ph type="body" sz="quarter" idx="12" hasCustomPrompt="1"/>
          </p:nvPr>
        </p:nvSpPr>
        <p:spPr>
          <a:xfrm>
            <a:off x="585216" y="3977319"/>
            <a:ext cx="6882384" cy="338554"/>
          </a:xfrm>
          <a:noFill/>
        </p:spPr>
        <p:txBody>
          <a:bodyPr wrap="square" lIns="0" tIns="0" rIns="0" bIns="0">
            <a:spAutoFit/>
          </a:bodyPr>
          <a:lstStyle>
            <a:lvl1pPr marL="0" indent="0">
              <a:spcBef>
                <a:spcPct val="0"/>
              </a:spcBef>
              <a:spcAft>
                <a:spcPct val="0"/>
              </a:spcAft>
              <a:buFont typeface="Arial" pitchFamily="34" charset="0"/>
              <a:buNone/>
              <a:defRPr sz="2200" spc="0" baseline="0">
                <a:solidFill>
                  <a:schemeClr val="tx1"/>
                </a:solidFill>
                <a:latin typeface="+mn-lt"/>
              </a:defRPr>
            </a:lvl1pPr>
          </a:lstStyle>
          <a:p>
            <a:pPr lvl="0"/>
            <a:r>
              <a:rPr lang="en-US"/>
              <a:t>Speaker name or subtitle</a:t>
            </a:r>
          </a:p>
        </p:txBody>
      </p:sp>
    </p:spTree>
    <p:extLst>
      <p:ext uri="{BB962C8B-B14F-4D97-AF65-F5344CB8AC3E}">
        <p14:creationId xmlns:p14="http://schemas.microsoft.com/office/powerpoint/2010/main" val="8799863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0">
          <p15:clr>
            <a:srgbClr val="5ACBF0"/>
          </p15:clr>
        </p15:guide>
        <p15:guide id="4" orient="horz" pos="2505">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_layout">
    <p:bg>
      <p:bgPr>
        <a:solidFill>
          <a:srgbClr val="243A5E"/>
        </a:solidFill>
        <a:effectLst/>
      </p:bgPr>
    </p:bg>
    <p:spTree>
      <p:nvGrpSpPr>
        <p:cNvPr id="1" name=""/>
        <p:cNvGrpSpPr/>
        <p:nvPr/>
      </p:nvGrpSpPr>
      <p:grpSpPr>
        <a:xfrm>
          <a:off x="0" y="0"/>
          <a:ext cx="0" cy="0"/>
          <a:chOff x="0" y="0"/>
          <a:chExt cx="0" cy="0"/>
        </a:xfrm>
      </p:grpSpPr>
      <p:pic>
        <p:nvPicPr>
          <p:cNvPr id="4" name="Image" descr="Image">
            <a:extLst>
              <a:ext uri="{FF2B5EF4-FFF2-40B4-BE49-F238E27FC236}">
                <a16:creationId xmlns:a16="http://schemas.microsoft.com/office/drawing/2014/main" id="{B9A523E9-3540-4A3B-ADB7-14250A07DF15}"/>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6" name="Image" descr="Image">
            <a:extLst>
              <a:ext uri="{FF2B5EF4-FFF2-40B4-BE49-F238E27FC236}">
                <a16:creationId xmlns:a16="http://schemas.microsoft.com/office/drawing/2014/main" id="{F0EEB245-734B-42B2-842F-C99AEF438844}"/>
              </a:ext>
            </a:extLst>
          </p:cNvPr>
          <p:cNvPicPr>
            <a:picLocks noChangeAspect="1"/>
          </p:cNvPicPr>
          <p:nvPr userDrawn="1"/>
        </p:nvPicPr>
        <p:blipFill>
          <a:blip r:embed="rId3"/>
          <a:stretch>
            <a:fillRect/>
          </a:stretch>
        </p:blipFill>
        <p:spPr>
          <a:xfrm>
            <a:off x="1714" y="702519"/>
            <a:ext cx="12190286" cy="6155481"/>
          </a:xfrm>
          <a:prstGeom prst="rect">
            <a:avLst/>
          </a:prstGeom>
          <a:ln w="12700">
            <a:miter lim="400000"/>
          </a:ln>
        </p:spPr>
      </p:pic>
      <p:sp>
        <p:nvSpPr>
          <p:cNvPr id="2" name="Title"/>
          <p:cNvSpPr>
            <a:spLocks noGrp="1"/>
          </p:cNvSpPr>
          <p:nvPr>
            <p:ph type="title" hasCustomPrompt="1"/>
          </p:nvPr>
        </p:nvSpPr>
        <p:spPr>
          <a:xfrm>
            <a:off x="585216" y="3035808"/>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14511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1">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 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913305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losing_layout">
    <p:bg>
      <p:bgPr>
        <a:solidFill>
          <a:srgbClr val="243A5E"/>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defPPr>
              <a:defRPr lang="en-US"/>
            </a:defP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anose="020B0502040204020203"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anose="020B0502040204020203"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_layout">
    <p:bg>
      <p:bgRef idx="1001">
        <a:schemeClr val="bg1"/>
      </p:bgRef>
    </p:bg>
    <p:spTree>
      <p:nvGrpSpPr>
        <p:cNvPr id="1" name=""/>
        <p:cNvGrpSpPr/>
        <p:nvPr/>
      </p:nvGrpSpPr>
      <p:grpSpPr>
        <a:xfrm>
          <a:off x="0" y="0"/>
          <a:ext cx="0" cy="0"/>
          <a:chOff x="0" y="0"/>
          <a:chExt cx="0" cy="0"/>
        </a:xfrm>
      </p:grpSpPr>
      <p:sp>
        <p:nvSpPr>
          <p:cNvPr id="2" name="Speaker1Info">
            <a:extLst>
              <a:ext uri="{FF2B5EF4-FFF2-40B4-BE49-F238E27FC236}">
                <a16:creationId xmlns:a16="http://schemas.microsoft.com/office/drawing/2014/main" id="{F498D001-187F-4EAE-90FC-DC4275E1A08F}"/>
              </a:ext>
            </a:extLst>
          </p:cNvPr>
          <p:cNvSpPr/>
          <p:nvPr userDrawn="1"/>
        </p:nvSpPr>
        <p:spPr bwMode="auto">
          <a:xfrm>
            <a:off x="7658100" y="0"/>
            <a:ext cx="45339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8" name="Speaker2Info">
            <a:extLst>
              <a:ext uri="{FF2B5EF4-FFF2-40B4-BE49-F238E27FC236}">
                <a16:creationId xmlns:a16="http://schemas.microsoft.com/office/drawing/2014/main" id="{04F4D17F-42BD-4AE6-A8EA-88A1F0D0246F}"/>
              </a:ext>
            </a:extLst>
          </p:cNvPr>
          <p:cNvSpPr>
            <a:spLocks noGrp="1"/>
          </p:cNvSpPr>
          <p:nvPr>
            <p:ph type="body" sz="quarter" idx="16" hasCustomPrompt="1"/>
          </p:nvPr>
        </p:nvSpPr>
        <p:spPr>
          <a:xfrm>
            <a:off x="8469312" y="5758913"/>
            <a:ext cx="3646487" cy="941796"/>
          </a:xfrm>
        </p:spPr>
        <p:txBody>
          <a:bodyPr/>
          <a:lstStyle>
            <a:lvl1pPr marL="0" indent="0">
              <a:buNone/>
              <a:defRPr sz="1800"/>
            </a:lvl1pPr>
          </a:lstStyle>
          <a:p>
            <a:r>
              <a:rPr lang="en-US" sz="1800">
                <a:solidFill>
                  <a:schemeClr val="bg1"/>
                </a:solidFill>
              </a:rPr>
              <a:t>Title</a:t>
            </a:r>
          </a:p>
          <a:p>
            <a:r>
              <a:rPr lang="en-US" sz="1800">
                <a:solidFill>
                  <a:schemeClr val="bg1"/>
                </a:solidFill>
              </a:rPr>
              <a:t>Company</a:t>
            </a:r>
          </a:p>
          <a:p>
            <a:r>
              <a:rPr lang="en-US" sz="1800">
                <a:solidFill>
                  <a:schemeClr val="bg1"/>
                </a:solidFill>
              </a:rPr>
              <a:t>Social Info</a:t>
            </a:r>
            <a:endParaRPr lang="en-US" sz="2800">
              <a:solidFill>
                <a:schemeClr val="bg1"/>
              </a:solidFill>
            </a:endParaRPr>
          </a:p>
        </p:txBody>
      </p:sp>
      <p:sp>
        <p:nvSpPr>
          <p:cNvPr id="15" name="Speaker2Name">
            <a:extLst>
              <a:ext uri="{FF2B5EF4-FFF2-40B4-BE49-F238E27FC236}">
                <a16:creationId xmlns:a16="http://schemas.microsoft.com/office/drawing/2014/main" id="{49D96950-F223-4DE7-B742-331950579757}"/>
              </a:ext>
            </a:extLst>
          </p:cNvPr>
          <p:cNvSpPr>
            <a:spLocks noGrp="1"/>
          </p:cNvSpPr>
          <p:nvPr>
            <p:ph type="body" sz="quarter" idx="14" hasCustomPrompt="1"/>
          </p:nvPr>
        </p:nvSpPr>
        <p:spPr>
          <a:xfrm>
            <a:off x="8475546" y="5171882"/>
            <a:ext cx="3646487" cy="430887"/>
          </a:xfrm>
        </p:spPr>
        <p:txBody>
          <a:bodyPr/>
          <a:lstStyle>
            <a:lvl1pPr marL="0" indent="0">
              <a:buNone/>
              <a:defRPr b="1">
                <a:solidFill>
                  <a:schemeClr val="bg1"/>
                </a:solidFill>
              </a:defRPr>
            </a:lvl1pPr>
          </a:lstStyle>
          <a:p>
            <a:pPr lvl="0"/>
            <a:r>
              <a:rPr lang="en-US"/>
              <a:t>Speaker Name</a:t>
            </a:r>
          </a:p>
        </p:txBody>
      </p:sp>
      <p:sp>
        <p:nvSpPr>
          <p:cNvPr id="9" name="Title"/>
          <p:cNvSpPr>
            <a:spLocks noGrp="1"/>
          </p:cNvSpPr>
          <p:nvPr>
            <p:ph type="title" hasCustomPrompt="1"/>
          </p:nvPr>
        </p:nvSpPr>
        <p:spPr>
          <a:xfrm>
            <a:off x="584200" y="2979778"/>
            <a:ext cx="6816725" cy="553998"/>
          </a:xfrm>
          <a:noFill/>
        </p:spPr>
        <p:txBody>
          <a:bodyPr wrap="square" lIns="0" tIns="0" rIns="0" bIns="0" anchor="b" anchorCtr="0">
            <a:spAutoFit/>
          </a:bodyPr>
          <a:lstStyle>
            <a:lvl1pPr>
              <a:defRPr sz="3600" spc="-50" baseline="0">
                <a:solidFill>
                  <a:srgbClr val="0078D4"/>
                </a:solidFill>
                <a:latin typeface="+mj-lt"/>
                <a:cs typeface="Segoe UI" pitchFamily="34" charset="0"/>
              </a:defRPr>
            </a:lvl1pPr>
          </a:lstStyle>
          <a:p>
            <a:r>
              <a:rPr lang="en-US"/>
              <a:t>Presentation title </a:t>
            </a:r>
          </a:p>
        </p:txBody>
      </p:sp>
      <p:sp>
        <p:nvSpPr>
          <p:cNvPr id="5" name="Subtitle"/>
          <p:cNvSpPr>
            <a:spLocks noGrp="1"/>
          </p:cNvSpPr>
          <p:nvPr>
            <p:ph type="body" sz="quarter" idx="12" hasCustomPrompt="1"/>
          </p:nvPr>
        </p:nvSpPr>
        <p:spPr>
          <a:xfrm>
            <a:off x="584200" y="3962400"/>
            <a:ext cx="6816725" cy="338554"/>
          </a:xfrm>
          <a:noFill/>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pPr lvl="0"/>
            <a:r>
              <a:rPr lang="en-US"/>
              <a:t>Learn aka.ms link</a:t>
            </a:r>
          </a:p>
        </p:txBody>
      </p:sp>
      <p:pic>
        <p:nvPicPr>
          <p:cNvPr id="19" name="MS logo gray - EMF" descr="Microsoft logo, gray text version">
            <a:extLst>
              <a:ext uri="{FF2B5EF4-FFF2-40B4-BE49-F238E27FC236}">
                <a16:creationId xmlns:a16="http://schemas.microsoft.com/office/drawing/2014/main" id="{7F1BE732-7F13-4D46-B4C5-EFF69612E7A6}"/>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7" name="Speaker1Image" descr="User with solid fill">
            <a:extLst>
              <a:ext uri="{FF2B5EF4-FFF2-40B4-BE49-F238E27FC236}">
                <a16:creationId xmlns:a16="http://schemas.microsoft.com/office/drawing/2014/main" id="{6BE938B3-690D-4123-87AC-BA9C561DE2BA}"/>
              </a:ext>
            </a:extLst>
          </p:cNvPr>
          <p:cNvPicPr>
            <a:picLocks noChangeAspect="1" noChangeArrowheads="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auto">
          <a:xfrm>
            <a:off x="6857011" y="3460378"/>
            <a:ext cx="1386760" cy="1386760"/>
          </a:xfrm>
          <a:prstGeom prst="ellipse">
            <a:avLst/>
          </a:prstGeom>
          <a:noFill/>
          <a:extLst>
            <a:ext uri="{909E8E84-426E-40DD-AFC4-6F175D3DCCD1}">
              <a14:hiddenFill xmlns:a14="http://schemas.microsoft.com/office/drawing/2010/main">
                <a:solidFill>
                  <a:srgbClr val="FFFFFF"/>
                </a:solidFill>
              </a14:hiddenFill>
            </a:ext>
          </a:extLst>
        </p:spPr>
      </p:pic>
      <p:pic>
        <p:nvPicPr>
          <p:cNvPr id="8" name="Speaker2Image" descr="User with solid fill">
            <a:extLst>
              <a:ext uri="{FF2B5EF4-FFF2-40B4-BE49-F238E27FC236}">
                <a16:creationId xmlns:a16="http://schemas.microsoft.com/office/drawing/2014/main" id="{E28FDEE4-C92F-4DA0-B508-28B2F349D577}"/>
              </a:ext>
            </a:extLst>
          </p:cNvPr>
          <p:cNvPicPr>
            <a:picLocks noChangeAspect="1" noChangeArrowheads="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auto">
          <a:xfrm>
            <a:off x="6857011" y="5171882"/>
            <a:ext cx="1386760" cy="1386760"/>
          </a:xfrm>
          <a:prstGeom prst="ellipse">
            <a:avLst/>
          </a:prstGeom>
          <a:noFill/>
          <a:extLst>
            <a:ext uri="{909E8E84-426E-40DD-AFC4-6F175D3DCCD1}">
              <a14:hiddenFill xmlns:a14="http://schemas.microsoft.com/office/drawing/2010/main">
                <a:solidFill>
                  <a:srgbClr val="FFFFFF"/>
                </a:solidFill>
              </a14:hiddenFill>
            </a:ext>
          </a:extLst>
        </p:spPr>
      </p:pic>
      <p:sp>
        <p:nvSpPr>
          <p:cNvPr id="13" name="JoinChat">
            <a:extLst>
              <a:ext uri="{FF2B5EF4-FFF2-40B4-BE49-F238E27FC236}">
                <a16:creationId xmlns:a16="http://schemas.microsoft.com/office/drawing/2014/main" id="{C6F207D6-EDBE-47EF-9813-F0AFFC849FF1}"/>
              </a:ext>
            </a:extLst>
          </p:cNvPr>
          <p:cNvSpPr txBox="1"/>
          <p:nvPr userDrawn="1"/>
        </p:nvSpPr>
        <p:spPr>
          <a:xfrm>
            <a:off x="464884" y="5854241"/>
            <a:ext cx="5021516" cy="400110"/>
          </a:xfrm>
          <a:prstGeom prst="rect">
            <a:avLst/>
          </a:prstGeom>
          <a:noFill/>
        </p:spPr>
        <p:txBody>
          <a:bodyPr wrap="square">
            <a:spAutoFit/>
          </a:bodyPr>
          <a:lstStyle>
            <a:defPPr>
              <a:defRPr lang="en-US"/>
            </a:defPPr>
          </a:lstStyle>
          <a:p>
            <a:r>
              <a:rPr lang="en-US" sz="2000"/>
              <a:t>Join the chat at </a:t>
            </a:r>
            <a:r>
              <a:rPr lang="en-US" sz="2000">
                <a:solidFill>
                  <a:srgbClr val="0078D4"/>
                </a:solidFill>
              </a:rPr>
              <a:t>https://aka.ms/LearnLiveTV</a:t>
            </a:r>
          </a:p>
        </p:txBody>
      </p:sp>
      <p:sp>
        <p:nvSpPr>
          <p:cNvPr id="4" name="Speaker1Name">
            <a:extLst>
              <a:ext uri="{FF2B5EF4-FFF2-40B4-BE49-F238E27FC236}">
                <a16:creationId xmlns:a16="http://schemas.microsoft.com/office/drawing/2014/main" id="{B9BDA508-165C-459F-80D1-8426C896BC34}"/>
              </a:ext>
            </a:extLst>
          </p:cNvPr>
          <p:cNvSpPr>
            <a:spLocks noGrp="1"/>
          </p:cNvSpPr>
          <p:nvPr>
            <p:ph type="body" sz="quarter" idx="13" hasCustomPrompt="1"/>
          </p:nvPr>
        </p:nvSpPr>
        <p:spPr>
          <a:xfrm>
            <a:off x="8469313" y="3491580"/>
            <a:ext cx="3646487" cy="430887"/>
          </a:xfrm>
        </p:spPr>
        <p:txBody>
          <a:bodyPr/>
          <a:lstStyle>
            <a:lvl1pPr marL="0" indent="0">
              <a:buNone/>
              <a:defRPr b="1">
                <a:solidFill>
                  <a:schemeClr val="bg1"/>
                </a:solidFill>
              </a:defRPr>
            </a:lvl1pPr>
          </a:lstStyle>
          <a:p>
            <a:pPr lvl="0"/>
            <a:r>
              <a:rPr lang="en-US"/>
              <a:t>Speaker Name</a:t>
            </a:r>
          </a:p>
        </p:txBody>
      </p:sp>
      <p:sp>
        <p:nvSpPr>
          <p:cNvPr id="16" name="Text Placeholder 15">
            <a:extLst>
              <a:ext uri="{FF2B5EF4-FFF2-40B4-BE49-F238E27FC236}">
                <a16:creationId xmlns:a16="http://schemas.microsoft.com/office/drawing/2014/main" id="{D3C5774C-1BBD-4462-B195-178177946726}"/>
              </a:ext>
            </a:extLst>
          </p:cNvPr>
          <p:cNvSpPr>
            <a:spLocks noGrp="1"/>
          </p:cNvSpPr>
          <p:nvPr>
            <p:ph type="body" sz="quarter" idx="15" hasCustomPrompt="1"/>
          </p:nvPr>
        </p:nvSpPr>
        <p:spPr>
          <a:xfrm>
            <a:off x="8469313" y="4038600"/>
            <a:ext cx="3646487" cy="941796"/>
          </a:xfrm>
        </p:spPr>
        <p:txBody>
          <a:bodyPr/>
          <a:lstStyle>
            <a:lvl1pPr marL="0" indent="0">
              <a:buNone/>
              <a:defRPr sz="1800"/>
            </a:lvl1pPr>
          </a:lstStyle>
          <a:p>
            <a:r>
              <a:rPr lang="en-US" sz="1800">
                <a:solidFill>
                  <a:schemeClr val="bg1"/>
                </a:solidFill>
              </a:rPr>
              <a:t>Title</a:t>
            </a:r>
          </a:p>
          <a:p>
            <a:r>
              <a:rPr lang="en-US" sz="1800">
                <a:solidFill>
                  <a:schemeClr val="bg1"/>
                </a:solidFill>
              </a:rPr>
              <a:t>Company</a:t>
            </a:r>
          </a:p>
          <a:p>
            <a:r>
              <a:rPr lang="en-US" sz="1800">
                <a:solidFill>
                  <a:schemeClr val="bg1"/>
                </a:solidFill>
              </a:rPr>
              <a:t>Social Info</a:t>
            </a:r>
            <a:endParaRPr lang="en-US" sz="2800">
              <a:solidFill>
                <a:schemeClr val="bg1"/>
              </a:solidFill>
            </a:endParaRPr>
          </a:p>
        </p:txBody>
      </p:sp>
    </p:spTree>
    <p:extLst>
      <p:ext uri="{BB962C8B-B14F-4D97-AF65-F5344CB8AC3E}">
        <p14:creationId xmlns:p14="http://schemas.microsoft.com/office/powerpoint/2010/main" val="25196556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emo_section_layout">
    <p:bg>
      <p:bgPr>
        <a:solidFill>
          <a:srgbClr val="243A5E"/>
        </a:solidFill>
        <a:effectLst/>
      </p:bgPr>
    </p:bg>
    <p:spTree>
      <p:nvGrpSpPr>
        <p:cNvPr id="1" name=""/>
        <p:cNvGrpSpPr/>
        <p:nvPr/>
      </p:nvGrpSpPr>
      <p:grpSpPr>
        <a:xfrm>
          <a:off x="0" y="0"/>
          <a:ext cx="0" cy="0"/>
          <a:chOff x="0" y="0"/>
          <a:chExt cx="0" cy="0"/>
        </a:xfrm>
      </p:grpSpPr>
      <p:pic>
        <p:nvPicPr>
          <p:cNvPr id="4" name="Picture 3" descr="A picture containing transport&#10;&#10;Description automatically generated">
            <a:extLst>
              <a:ext uri="{FF2B5EF4-FFF2-40B4-BE49-F238E27FC236}">
                <a16:creationId xmlns:a16="http://schemas.microsoft.com/office/drawing/2014/main" id="{3AC39EE1-2DE9-407D-931F-492E078EBCA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cNvSpPr>
            <a:spLocks noGrp="1"/>
          </p:cNvSpPr>
          <p:nvPr>
            <p:ph type="title" hasCustomPrompt="1"/>
          </p:nvPr>
        </p:nvSpPr>
        <p:spPr>
          <a:xfrm>
            <a:off x="585216" y="3035808"/>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Demo Title</a:t>
            </a:r>
          </a:p>
        </p:txBody>
      </p:sp>
      <p:sp>
        <p:nvSpPr>
          <p:cNvPr id="10" name="Subtitle">
            <a:extLst>
              <a:ext uri="{FF2B5EF4-FFF2-40B4-BE49-F238E27FC236}">
                <a16:creationId xmlns:a16="http://schemas.microsoft.com/office/drawing/2014/main" id="{A6610C49-F85C-443C-8CB5-962228F05B0C}"/>
              </a:ext>
            </a:extLst>
          </p:cNvPr>
          <p:cNvSpPr>
            <a:spLocks noGrp="1"/>
          </p:cNvSpPr>
          <p:nvPr>
            <p:ph type="body" sz="quarter" idx="12" hasCustomPrompt="1"/>
          </p:nvPr>
        </p:nvSpPr>
        <p:spPr>
          <a:xfrm>
            <a:off x="585216" y="3977319"/>
            <a:ext cx="6882384" cy="338554"/>
          </a:xfrm>
          <a:noFill/>
        </p:spPr>
        <p:txBody>
          <a:bodyPr wrap="square" lIns="0" tIns="0" rIns="0" bIns="0">
            <a:spAutoFit/>
          </a:bodyPr>
          <a:lstStyle>
            <a:lvl1pPr marL="0" indent="0">
              <a:spcBef>
                <a:spcPct val="0"/>
              </a:spcBef>
              <a:spcAft>
                <a:spcPct val="0"/>
              </a:spcAft>
              <a:buFont typeface="Arial" pitchFamily="34" charset="0"/>
              <a:buNone/>
              <a:defRPr sz="2200" spc="0" baseline="0">
                <a:solidFill>
                  <a:schemeClr val="tx1"/>
                </a:solidFill>
                <a:latin typeface="+mn-lt"/>
              </a:defRPr>
            </a:lvl1pPr>
          </a:lstStyle>
          <a:p>
            <a:pPr lvl="0"/>
            <a:r>
              <a:rPr lang="en-US"/>
              <a:t>Demo name or subtitle</a:t>
            </a:r>
          </a:p>
        </p:txBody>
      </p:sp>
    </p:spTree>
    <p:extLst>
      <p:ext uri="{BB962C8B-B14F-4D97-AF65-F5344CB8AC3E}">
        <p14:creationId xmlns:p14="http://schemas.microsoft.com/office/powerpoint/2010/main" val="40773046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1">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emo_detail_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340BAD-F134-4A9B-BB47-F01A0DB9BE57}"/>
              </a:ext>
            </a:extLst>
          </p:cNvPr>
          <p:cNvSpPr/>
          <p:nvPr userDrawn="1"/>
        </p:nvSpPr>
        <p:spPr bwMode="auto">
          <a:xfrm>
            <a:off x="2382" y="0"/>
            <a:ext cx="5255418" cy="6858000"/>
          </a:xfrm>
          <a:prstGeom prst="rect">
            <a:avLst/>
          </a:prstGeom>
          <a:solidFill>
            <a:srgbClr val="3B2E5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a:solidFill>
                <a:srgbClr val="3B2E58"/>
              </a:solidFill>
              <a:ea typeface="Segoe UI" pitchFamily="34" charset="0"/>
              <a:cs typeface="Segoe UI" pitchFamily="34" charset="0"/>
            </a:endParaRPr>
          </a:p>
        </p:txBody>
      </p:sp>
      <p:sp>
        <p:nvSpPr>
          <p:cNvPr id="4" name="Title">
            <a:extLst>
              <a:ext uri="{FF2B5EF4-FFF2-40B4-BE49-F238E27FC236}">
                <a16:creationId xmlns:a16="http://schemas.microsoft.com/office/drawing/2014/main" id="{21810C2D-16D7-47FA-A61C-A4EB9BF61001}"/>
              </a:ext>
            </a:extLst>
          </p:cNvPr>
          <p:cNvSpPr>
            <a:spLocks noGrp="1"/>
          </p:cNvSpPr>
          <p:nvPr>
            <p:ph type="title"/>
          </p:nvPr>
        </p:nvSpPr>
        <p:spPr>
          <a:xfrm>
            <a:off x="533400" y="2198854"/>
            <a:ext cx="4495800" cy="553998"/>
          </a:xfrm>
        </p:spPr>
        <p:txBody>
          <a:bodyPr anchor="t"/>
          <a:lstStyle>
            <a:lvl1pPr>
              <a:defRPr>
                <a:solidFill>
                  <a:schemeClr val="bg1"/>
                </a:solidFill>
              </a:defRPr>
            </a:lvl1pPr>
          </a:lstStyle>
          <a:p>
            <a:endParaRPr lang="en-US">
              <a:solidFill>
                <a:schemeClr val="bg1"/>
              </a:solidFill>
            </a:endParaRPr>
          </a:p>
        </p:txBody>
      </p:sp>
      <p:sp>
        <p:nvSpPr>
          <p:cNvPr id="17" name="Text Placeholder 16">
            <a:extLst>
              <a:ext uri="{FF2B5EF4-FFF2-40B4-BE49-F238E27FC236}">
                <a16:creationId xmlns:a16="http://schemas.microsoft.com/office/drawing/2014/main" id="{707FDD9E-BDE7-4C2D-A8A0-63646D892E18}"/>
              </a:ext>
            </a:extLst>
          </p:cNvPr>
          <p:cNvSpPr>
            <a:spLocks noGrp="1"/>
          </p:cNvSpPr>
          <p:nvPr>
            <p:ph type="body" sz="quarter" idx="10"/>
          </p:nvPr>
        </p:nvSpPr>
        <p:spPr>
          <a:xfrm>
            <a:off x="533400" y="2971800"/>
            <a:ext cx="4495800" cy="430887"/>
          </a:xfrm>
        </p:spPr>
        <p:txBody>
          <a:bodyPr/>
          <a:lstStyle>
            <a:lvl1pPr marL="0" indent="0">
              <a:buNone/>
              <a:defRPr>
                <a:solidFill>
                  <a:schemeClr val="bg1"/>
                </a:solidFill>
              </a:defRPr>
            </a:lvl1pPr>
          </a:lstStyle>
          <a:p>
            <a:pPr lvl="0"/>
            <a:endParaRPr lang="en-US"/>
          </a:p>
        </p:txBody>
      </p:sp>
    </p:spTree>
    <p:extLst>
      <p:ext uri="{BB962C8B-B14F-4D97-AF65-F5344CB8AC3E}">
        <p14:creationId xmlns:p14="http://schemas.microsoft.com/office/powerpoint/2010/main" val="353296100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Knowledge_check_section_layout">
    <p:spTree>
      <p:nvGrpSpPr>
        <p:cNvPr id="1" name=""/>
        <p:cNvGrpSpPr/>
        <p:nvPr/>
      </p:nvGrpSpPr>
      <p:grpSpPr>
        <a:xfrm>
          <a:off x="0" y="0"/>
          <a:ext cx="0" cy="0"/>
          <a:chOff x="0" y="0"/>
          <a:chExt cx="0" cy="0"/>
        </a:xfrm>
      </p:grpSpPr>
      <p:pic>
        <p:nvPicPr>
          <p:cNvPr id="5" name="ChatBoxImage">
            <a:extLst>
              <a:ext uri="{FF2B5EF4-FFF2-40B4-BE49-F238E27FC236}">
                <a16:creationId xmlns:a16="http://schemas.microsoft.com/office/drawing/2014/main" id="{F9183572-D201-47EC-8DED-791CEAE76B7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96000" y="838200"/>
            <a:ext cx="3200400" cy="3200400"/>
          </a:xfrm>
          <a:prstGeom prst="rect">
            <a:avLst/>
          </a:prstGeom>
        </p:spPr>
      </p:pic>
      <p:sp>
        <p:nvSpPr>
          <p:cNvPr id="6" name="TextBox 5">
            <a:extLst>
              <a:ext uri="{FF2B5EF4-FFF2-40B4-BE49-F238E27FC236}">
                <a16:creationId xmlns:a16="http://schemas.microsoft.com/office/drawing/2014/main" id="{B571010C-9A5C-4E43-89EF-84A2A0A01A9F}"/>
              </a:ext>
            </a:extLst>
          </p:cNvPr>
          <p:cNvSpPr txBox="1"/>
          <p:nvPr userDrawn="1"/>
        </p:nvSpPr>
        <p:spPr>
          <a:xfrm>
            <a:off x="3943350" y="4495800"/>
            <a:ext cx="7505700" cy="1200329"/>
          </a:xfrm>
          <a:prstGeom prst="rect">
            <a:avLst/>
          </a:prstGeom>
          <a:noFill/>
        </p:spPr>
        <p:txBody>
          <a:bodyPr wrap="square">
            <a:spAutoFit/>
          </a:bodyPr>
          <a:lstStyle>
            <a:defPPr>
              <a:defRPr lang="en-US"/>
            </a:defPPr>
          </a:lstStyle>
          <a:p>
            <a:r>
              <a:rPr lang="en-US" sz="3600"/>
              <a:t>Go to </a:t>
            </a:r>
            <a:r>
              <a:rPr lang="en-US" sz="3600" b="1"/>
              <a:t>https://aka.ms/LearnLiveTV</a:t>
            </a:r>
            <a:r>
              <a:rPr lang="en-US" sz="3600"/>
              <a:t> and test your knowledge in the chat</a:t>
            </a:r>
          </a:p>
        </p:txBody>
      </p:sp>
      <p:sp>
        <p:nvSpPr>
          <p:cNvPr id="10" name="AccentColorRectangle">
            <a:extLst>
              <a:ext uri="{FF2B5EF4-FFF2-40B4-BE49-F238E27FC236}">
                <a16:creationId xmlns:a16="http://schemas.microsoft.com/office/drawing/2014/main" id="{52664854-1B0D-4232-802B-B36181A55C3F}"/>
              </a:ext>
            </a:extLst>
          </p:cNvPr>
          <p:cNvSpPr/>
          <p:nvPr userDrawn="1"/>
        </p:nvSpPr>
        <p:spPr bwMode="auto">
          <a:xfrm>
            <a:off x="2382" y="0"/>
            <a:ext cx="3410743" cy="6858000"/>
          </a:xfrm>
          <a:prstGeom prst="rect">
            <a:avLst/>
          </a:prstGeom>
          <a:solidFill>
            <a:srgbClr val="274B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a:solidFill>
                <a:srgbClr val="3B2E58"/>
              </a:solidFill>
              <a:ea typeface="Segoe UI" pitchFamily="34" charset="0"/>
              <a:cs typeface="Segoe UI" pitchFamily="34" charset="0"/>
            </a:endParaRPr>
          </a:p>
        </p:txBody>
      </p:sp>
      <p:sp>
        <p:nvSpPr>
          <p:cNvPr id="11" name="Title">
            <a:extLst>
              <a:ext uri="{FF2B5EF4-FFF2-40B4-BE49-F238E27FC236}">
                <a16:creationId xmlns:a16="http://schemas.microsoft.com/office/drawing/2014/main" id="{890AFEDC-4C8C-4AFC-834C-CF37AA80AA22}"/>
              </a:ext>
            </a:extLst>
          </p:cNvPr>
          <p:cNvSpPr>
            <a:spLocks noGrp="1"/>
          </p:cNvSpPr>
          <p:nvPr>
            <p:ph type="title"/>
          </p:nvPr>
        </p:nvSpPr>
        <p:spPr>
          <a:xfrm>
            <a:off x="551313" y="2875002"/>
            <a:ext cx="2312879" cy="1544598"/>
          </a:xfrm>
        </p:spPr>
        <p:txBody>
          <a:bodyPr anchor="t"/>
          <a:lstStyle>
            <a:lvl1pPr>
              <a:defRPr>
                <a:solidFill>
                  <a:schemeClr val="tx1"/>
                </a:solidFill>
              </a:defRPr>
            </a:lvl1pPr>
          </a:lstStyle>
          <a:p>
            <a:endParaRPr lang="en-US">
              <a:solidFill>
                <a:schemeClr val="bg1"/>
              </a:solidFill>
            </a:endParaRPr>
          </a:p>
        </p:txBody>
      </p:sp>
    </p:spTree>
    <p:extLst>
      <p:ext uri="{BB962C8B-B14F-4D97-AF65-F5344CB8AC3E}">
        <p14:creationId xmlns:p14="http://schemas.microsoft.com/office/powerpoint/2010/main" val="2917282728"/>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Knowledge_check_detail_layout">
    <p:spTree>
      <p:nvGrpSpPr>
        <p:cNvPr id="1" name=""/>
        <p:cNvGrpSpPr/>
        <p:nvPr/>
      </p:nvGrpSpPr>
      <p:grpSpPr>
        <a:xfrm>
          <a:off x="0" y="0"/>
          <a:ext cx="0" cy="0"/>
          <a:chOff x="0" y="0"/>
          <a:chExt cx="0" cy="0"/>
        </a:xfrm>
      </p:grpSpPr>
      <p:sp>
        <p:nvSpPr>
          <p:cNvPr id="3" name="AccentColorRectangle">
            <a:extLst>
              <a:ext uri="{FF2B5EF4-FFF2-40B4-BE49-F238E27FC236}">
                <a16:creationId xmlns:a16="http://schemas.microsoft.com/office/drawing/2014/main" id="{731EFB4D-24A2-4B2B-B31D-FF5E52AF8BB4}"/>
              </a:ext>
            </a:extLst>
          </p:cNvPr>
          <p:cNvSpPr/>
          <p:nvPr userDrawn="1"/>
        </p:nvSpPr>
        <p:spPr bwMode="auto">
          <a:xfrm>
            <a:off x="2382" y="0"/>
            <a:ext cx="3410743" cy="6858000"/>
          </a:xfrm>
          <a:prstGeom prst="rect">
            <a:avLst/>
          </a:prstGeom>
          <a:solidFill>
            <a:srgbClr val="274B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a:solidFill>
                <a:srgbClr val="3B2E58"/>
              </a:solidFill>
              <a:ea typeface="Segoe UI" pitchFamily="34" charset="0"/>
              <a:cs typeface="Segoe UI" pitchFamily="34" charset="0"/>
            </a:endParaRPr>
          </a:p>
        </p:txBody>
      </p:sp>
      <p:sp>
        <p:nvSpPr>
          <p:cNvPr id="4" name="Title">
            <a:extLst>
              <a:ext uri="{FF2B5EF4-FFF2-40B4-BE49-F238E27FC236}">
                <a16:creationId xmlns:a16="http://schemas.microsoft.com/office/drawing/2014/main" id="{E0AC777C-D0A3-41EC-AB34-341DF18CB1A7}"/>
              </a:ext>
            </a:extLst>
          </p:cNvPr>
          <p:cNvSpPr>
            <a:spLocks noGrp="1"/>
          </p:cNvSpPr>
          <p:nvPr>
            <p:ph type="title"/>
          </p:nvPr>
        </p:nvSpPr>
        <p:spPr>
          <a:xfrm>
            <a:off x="551313" y="2875002"/>
            <a:ext cx="2312879" cy="1544598"/>
          </a:xfrm>
        </p:spPr>
        <p:txBody>
          <a:bodyPr anchor="t"/>
          <a:lstStyle>
            <a:lvl1pPr>
              <a:defRPr>
                <a:solidFill>
                  <a:schemeClr val="tx1"/>
                </a:solidFill>
              </a:defRPr>
            </a:lvl1pPr>
          </a:lstStyle>
          <a:p>
            <a:endParaRPr lang="en-US">
              <a:solidFill>
                <a:schemeClr val="bg1"/>
              </a:solidFill>
            </a:endParaRPr>
          </a:p>
        </p:txBody>
      </p:sp>
      <p:pic>
        <p:nvPicPr>
          <p:cNvPr id="5" name="ChatBoxImage">
            <a:extLst>
              <a:ext uri="{FF2B5EF4-FFF2-40B4-BE49-F238E27FC236}">
                <a16:creationId xmlns:a16="http://schemas.microsoft.com/office/drawing/2014/main" id="{BEE6D82F-2F19-496C-8008-678B3B149A7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986087" y="457200"/>
            <a:ext cx="854075" cy="854075"/>
          </a:xfrm>
          <a:prstGeom prst="rect">
            <a:avLst/>
          </a:prstGeom>
        </p:spPr>
      </p:pic>
      <p:sp>
        <p:nvSpPr>
          <p:cNvPr id="9" name="Question">
            <a:extLst>
              <a:ext uri="{FF2B5EF4-FFF2-40B4-BE49-F238E27FC236}">
                <a16:creationId xmlns:a16="http://schemas.microsoft.com/office/drawing/2014/main" id="{2BAB9BCF-0325-470B-83FF-0A91BFDB0133}"/>
              </a:ext>
            </a:extLst>
          </p:cNvPr>
          <p:cNvSpPr>
            <a:spLocks noGrp="1"/>
          </p:cNvSpPr>
          <p:nvPr>
            <p:ph type="body" sz="quarter" idx="10" hasCustomPrompt="1"/>
          </p:nvPr>
        </p:nvSpPr>
        <p:spPr>
          <a:xfrm>
            <a:off x="4114800" y="457200"/>
            <a:ext cx="7718425" cy="430887"/>
          </a:xfrm>
        </p:spPr>
        <p:txBody>
          <a:bodyPr/>
          <a:lstStyle>
            <a:lvl1pPr marL="0" indent="0">
              <a:buNone/>
              <a:defRPr>
                <a:latin typeface="+mj-lt"/>
              </a:defRPr>
            </a:lvl1pPr>
          </a:lstStyle>
          <a:p>
            <a:pPr lvl="0"/>
            <a:r>
              <a:rPr lang="en-US"/>
              <a:t>Question</a:t>
            </a:r>
          </a:p>
        </p:txBody>
      </p:sp>
      <p:sp>
        <p:nvSpPr>
          <p:cNvPr id="11" name="New shape">
            <a:extLst>
              <a:ext uri="{FF2B5EF4-FFF2-40B4-BE49-F238E27FC236}">
                <a16:creationId xmlns:a16="http://schemas.microsoft.com/office/drawing/2014/main" id="{A6F005E6-79F3-4EE9-AA92-1A88113E407B}"/>
              </a:ext>
            </a:extLst>
          </p:cNvPr>
          <p:cNvSpPr>
            <a:spLocks noGrp="1"/>
          </p:cNvSpPr>
          <p:nvPr>
            <p:ph type="body" sz="quarter" idx="11" hasCustomPrompt="1"/>
          </p:nvPr>
        </p:nvSpPr>
        <p:spPr>
          <a:xfrm>
            <a:off x="4096512" y="1755648"/>
            <a:ext cx="7772400" cy="4949952"/>
          </a:xfrm>
        </p:spPr>
        <p:txBody>
          <a:bodyPr/>
          <a:lstStyle>
            <a:lvl1pPr marL="0" indent="0">
              <a:buNone/>
              <a:defRPr/>
            </a:lvl1pPr>
          </a:lstStyle>
          <a:p>
            <a:pPr lvl="0"/>
            <a:r>
              <a:rPr lang="en-US"/>
              <a:t>Answer choices</a:t>
            </a:r>
          </a:p>
        </p:txBody>
      </p:sp>
    </p:spTree>
    <p:extLst>
      <p:ext uri="{BB962C8B-B14F-4D97-AF65-F5344CB8AC3E}">
        <p14:creationId xmlns:p14="http://schemas.microsoft.com/office/powerpoint/2010/main" val="321831288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pPr marL="0" marR="0" lvl="0" indent="0" algn="l" defTabSz="932742" fontAlgn="auto">
              <a:lnSpc>
                <a:spcPct val="100000"/>
              </a:lnSpc>
              <a:spcBef>
                <a:spcPct val="0"/>
              </a:spcBef>
              <a:spcAft>
                <a:spcPct val="0"/>
              </a:spcAft>
              <a:buSzTx/>
              <a:buNone/>
              <a:defRPr kumimoji="0" lang="en-US" sz="3600" b="0" i="0" u="none" strike="noStrike" cap="none" spc="-50" normalizeH="0" baseline="0" noProof="0">
                <a:ln w="3175" cap="flat" cmpd="sng" algn="ctr">
                  <a:noFill/>
                  <a:prstDash val="solid"/>
                  <a:round/>
                  <a:headEnd type="none" w="med" len="med"/>
                  <a:tailEnd type="none" w="med" len="med"/>
                </a:ln>
                <a:solidFill>
                  <a:srgbClr val="000000"/>
                </a:solidFill>
                <a:uLnTx/>
                <a:uFillTx/>
                <a:latin typeface="+mj-lt"/>
                <a:ea typeface="+mn-ea"/>
                <a:cs typeface="Segoe UI" pitchFamily="34" charset="0"/>
                <a:sym typeface="Wingdings" charset="2"/>
              </a:defRPr>
            </a:pPr>
            <a:r>
              <a:rPr kumimoji="0" lang="en-US" sz="3600" b="0" i="0" u="none" strike="noStrike" cap="none" spc="-50" normalizeH="0" baseline="0" noProof="0">
                <a:ln w="3175" cap="flat" cmpd="sng" algn="ctr">
                  <a:noFill/>
                  <a:prstDash val="solid"/>
                  <a:round/>
                  <a:headEnd type="none" w="med" len="med"/>
                  <a:tailEnd type="none" w="med" len="med"/>
                </a:ln>
                <a:solidFill>
                  <a:srgbClr val="000000"/>
                </a:solidFill>
                <a:uLnTx/>
                <a:uFillTx/>
                <a:latin typeface="+mj-lt"/>
                <a:ea typeface="+mn-ea"/>
                <a:cs typeface="Segoe UI" pitchFamily="34" charset="0"/>
                <a:sym typeface="Wingdings" charset="2"/>
              </a:rPr>
              <a:t>Click to edit Master title style</a:t>
            </a:r>
            <a:endParaRPr lang="en-US"/>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marL="228600" marR="0" lvl="0" indent="-228600" algn="l" defTabSz="932742" fontAlgn="auto">
              <a:lnSpc>
                <a:spcPct val="100000"/>
              </a:lnSpc>
              <a:spcBef>
                <a:spcPct val="20000"/>
              </a:spcBef>
              <a:spcAft>
                <a:spcPct val="0"/>
              </a:spcAft>
              <a:buSzPct val="90000"/>
              <a:buChar char=""/>
              <a:defRPr kumimoji="0" sz="28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Segoe UI" pitchFamily="34" charset="0"/>
                <a:sym typeface="Wingdings" charset="2"/>
              </a:defRPr>
            </a:pPr>
            <a:r>
              <a:rPr kumimoji="0" lang="en-US" sz="28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Segoe UI" pitchFamily="34" charset="0"/>
                <a:sym typeface="Wingdings" charset="2"/>
              </a:rPr>
              <a:t>Click to edit Master text styles</a:t>
            </a:r>
          </a:p>
          <a:p>
            <a:pPr marL="457200" marR="0" lvl="1" indent="-228600" algn="l" defTabSz="932742" fontAlgn="auto">
              <a:lnSpc>
                <a:spcPct val="100000"/>
              </a:lnSpc>
              <a:spcBef>
                <a:spcPct val="20000"/>
              </a:spcBef>
              <a:spcAft>
                <a:spcPct val="0"/>
              </a:spcAft>
              <a:buSzPct val="90000"/>
              <a:buChar char=""/>
              <a:defRPr kumimoji="0" sz="20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20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Second level</a:t>
            </a:r>
          </a:p>
          <a:p>
            <a:pPr marL="657225" marR="0" lvl="2" indent="-200025" algn="l" defTabSz="932742" fontAlgn="auto">
              <a:lnSpc>
                <a:spcPct val="100000"/>
              </a:lnSpc>
              <a:spcBef>
                <a:spcPct val="20000"/>
              </a:spcBef>
              <a:spcAft>
                <a:spcPct val="0"/>
              </a:spcAft>
              <a:buSzPct val="90000"/>
              <a:buChar char=""/>
              <a:defRPr kumimoji="0" sz="16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6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Third level</a:t>
            </a:r>
          </a:p>
          <a:p>
            <a:pPr marL="842963" marR="0" lvl="3" indent="-180975" algn="l" defTabSz="932742" fontAlgn="auto">
              <a:lnSpc>
                <a:spcPct val="100000"/>
              </a:lnSpc>
              <a:spcBef>
                <a:spcPct val="20000"/>
              </a:spcBef>
              <a:spcAft>
                <a:spcPct val="0"/>
              </a:spcAft>
              <a:buSzPct val="90000"/>
              <a:buChar char=""/>
              <a:defRPr kumimoji="0"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Fourth level</a:t>
            </a:r>
          </a:p>
          <a:p>
            <a:pPr marL="1023938" marR="0" lvl="4" indent="-168275" algn="l" defTabSz="932742" fontAlgn="auto">
              <a:lnSpc>
                <a:spcPct val="100000"/>
              </a:lnSpc>
              <a:spcBef>
                <a:spcPct val="20000"/>
              </a:spcBef>
              <a:spcAft>
                <a:spcPct val="0"/>
              </a:spcAft>
              <a:buSzPct val="90000"/>
              <a:buChar char=""/>
              <a:defRPr kumimoji="0"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Fifth level</a:t>
            </a:r>
            <a:endParaRPr lang="en-US"/>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flipH="1">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flipH="1">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flipH="1">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flipH="1">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flipH="1">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flipH="1">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flipH="1">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flipH="1">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flipH="1">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flipH="1">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marL="0" algn="ctr" defTabSz="932472" fontAlgn="base">
              <a:lnSpc>
                <a:spcPct val="90000"/>
              </a:lnSpc>
              <a:spcBef>
                <a:spcPct val="0"/>
              </a:spcBef>
              <a:spcAft>
                <a:spcPct val="0"/>
              </a:spcAft>
              <a:buNone/>
              <a:defRPr kumimoji="0" sz="1765" b="0" i="0" normalizeH="0" noProof="0">
                <a:solidFill>
                  <a:srgbClr val="000000"/>
                </a:solidFill>
                <a:uLnTx/>
                <a:uFillTx/>
                <a:latin typeface="Segoe UI"/>
                <a:ea typeface="Arial" pitchFamily="34" charset="0"/>
                <a:cs typeface="Arial" pitchFamily="34" charset="0"/>
              </a:defRPr>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marL="0" algn="ctr" defTabSz="932472" fontAlgn="base">
              <a:lnSpc>
                <a:spcPct val="90000"/>
              </a:lnSpc>
              <a:spcBef>
                <a:spcPct val="0"/>
              </a:spcBef>
              <a:spcAft>
                <a:spcPct val="0"/>
              </a:spcAft>
              <a:buNone/>
              <a:defRPr kumimoji="0" sz="1765" b="0" i="0" normalizeH="0" noProof="0">
                <a:solidFill>
                  <a:srgbClr val="000000"/>
                </a:solidFill>
                <a:uLnTx/>
                <a:uFillTx/>
                <a:latin typeface="Segoe UI"/>
                <a:ea typeface="Arial" pitchFamily="34" charset="0"/>
                <a:cs typeface="Arial" pitchFamily="34" charset="0"/>
              </a:defRPr>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a:blip r:embed="rId51"/>
          <a:srcRect l="762"/>
          <a:stretch>
            <a:fillRect/>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5142" r:id="rId1"/>
    <p:sldLayoutId id="2147483660" r:id="rId2"/>
    <p:sldLayoutId id="2147484996" r:id="rId3"/>
    <p:sldLayoutId id="2147484997" r:id="rId4"/>
    <p:sldLayoutId id="2147485096" r:id="rId5"/>
    <p:sldLayoutId id="2147485097" r:id="rId6"/>
    <p:sldLayoutId id="2147485098" r:id="rId7"/>
    <p:sldLayoutId id="2147485099" r:id="rId8"/>
    <p:sldLayoutId id="2147485100" r:id="rId9"/>
    <p:sldLayoutId id="2147485101" r:id="rId10"/>
    <p:sldLayoutId id="2147485102" r:id="rId11"/>
    <p:sldLayoutId id="2147485103" r:id="rId12"/>
    <p:sldLayoutId id="2147485104" r:id="rId13"/>
    <p:sldLayoutId id="2147485105" r:id="rId14"/>
    <p:sldLayoutId id="2147485106" r:id="rId15"/>
    <p:sldLayoutId id="2147485107" r:id="rId16"/>
    <p:sldLayoutId id="2147485108" r:id="rId17"/>
    <p:sldLayoutId id="2147485109" r:id="rId18"/>
    <p:sldLayoutId id="2147485110" r:id="rId19"/>
    <p:sldLayoutId id="2147485111" r:id="rId20"/>
    <p:sldLayoutId id="2147485112" r:id="rId21"/>
    <p:sldLayoutId id="2147485113" r:id="rId22"/>
    <p:sldLayoutId id="2147485114" r:id="rId23"/>
    <p:sldLayoutId id="2147485115" r:id="rId24"/>
    <p:sldLayoutId id="2147485116" r:id="rId25"/>
    <p:sldLayoutId id="2147485117" r:id="rId26"/>
    <p:sldLayoutId id="2147485118" r:id="rId27"/>
    <p:sldLayoutId id="2147485119" r:id="rId28"/>
    <p:sldLayoutId id="2147485120" r:id="rId29"/>
    <p:sldLayoutId id="2147485121" r:id="rId30"/>
    <p:sldLayoutId id="2147485122" r:id="rId31"/>
    <p:sldLayoutId id="2147485123" r:id="rId32"/>
    <p:sldLayoutId id="2147485124" r:id="rId33"/>
    <p:sldLayoutId id="2147485125" r:id="rId34"/>
    <p:sldLayoutId id="2147485126" r:id="rId35"/>
    <p:sldLayoutId id="2147485127" r:id="rId36"/>
    <p:sldLayoutId id="2147485128" r:id="rId37"/>
    <p:sldLayoutId id="2147485129" r:id="rId38"/>
    <p:sldLayoutId id="2147485130" r:id="rId39"/>
    <p:sldLayoutId id="2147485131" r:id="rId40"/>
    <p:sldLayoutId id="2147485132" r:id="rId41"/>
    <p:sldLayoutId id="2147485133" r:id="rId42"/>
    <p:sldLayoutId id="2147485134" r:id="rId43"/>
    <p:sldLayoutId id="2147485135" r:id="rId44"/>
    <p:sldLayoutId id="2147485136" r:id="rId45"/>
    <p:sldLayoutId id="2147485137" r:id="rId46"/>
    <p:sldLayoutId id="2147485138" r:id="rId47"/>
    <p:sldLayoutId id="2147485139" r:id="rId48"/>
    <p:sldLayoutId id="2147485140" r:id="rId49"/>
  </p:sldLayoutIdLst>
  <p:transition>
    <p:fade/>
  </p:transition>
  <p:txStyles>
    <p:titleStyle>
      <a:lvl1pPr algn="l" defTabSz="932742" rtl="0" eaLnBrk="1" latinLnBrk="0" hangingPunct="1">
        <a:lnSpc>
          <a:spcPct val="100000"/>
        </a:lnSpc>
        <a:spcBef>
          <a:spcPct val="0"/>
        </a:spcBef>
        <a:buNone/>
        <a:defRPr lang="en-US" sz="3600" b="0" kern="1200" cap="none" spc="-50" baseline="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800" kern="1200" spc="0" baseline="0">
          <a:solidFill>
            <a:schemeClr val="tx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hyperlink" Target="https://github.com/allisonhorst" TargetMode="External"/><Relationship Id="rId5" Type="http://schemas.openxmlformats.org/officeDocument/2006/relationships/image" Target="../media/image25.png"/><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2.xml"/><Relationship Id="rId1" Type="http://schemas.openxmlformats.org/officeDocument/2006/relationships/slideLayout" Target="../slideLayouts/slideLayout21.xml"/><Relationship Id="rId4" Type="http://schemas.openxmlformats.org/officeDocument/2006/relationships/hyperlink" Target="https://amam92.blogspot.com/2018/03/vehicle-airplane-wallpapersc-smartphone.html" TargetMode="External"/></Relationships>
</file>

<file path=ppt/slides/_rels/slide14.xml.rels><?xml version="1.0" encoding="UTF-8" standalone="yes"?>
<Relationships xmlns="http://schemas.openxmlformats.org/package/2006/relationships"><Relationship Id="rId8" Type="http://schemas.openxmlformats.org/officeDocument/2006/relationships/hyperlink" Target="https://mybinder.org/v2/gh/carlotta94c/workshop-library/workshop-binding?labpath=%2Ffull%2Fexplore-analyze-data-with-R%2Fsolution%2Fchallenge-Data_Exploration.ipynb" TargetMode="External"/><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3.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4.xml"/></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4.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hyperlink" Target="https://github.com/allisonhorst"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Data transformation using dplyr</a:t>
            </a:r>
          </a:p>
        </p:txBody>
      </p:sp>
      <p:sp>
        <p:nvSpPr>
          <p:cNvPr id="3" name="Subtitle"/>
          <p:cNvSpPr>
            <a:spLocks noGrp="1"/>
          </p:cNvSpPr>
          <p:nvPr>
            <p:ph sz="quarter" idx="10"/>
          </p:nvPr>
        </p:nvSpPr>
        <p:spPr>
          <a:xfrm>
            <a:off x="584200" y="1435100"/>
            <a:ext cx="11018838" cy="430887"/>
          </a:xfrm>
        </p:spPr>
        <p:txBody>
          <a:bodyPr vert="horz" wrap="square" lIns="0" tIns="0" rIns="0" bIns="0" rtlCol="0" anchor="t">
            <a:spAutoFit/>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GB" dirty="0" err="1">
                <a:cs typeface="Segoe UI"/>
              </a:rPr>
              <a:t>Dplyr</a:t>
            </a:r>
            <a:r>
              <a:rPr lang="en-GB" dirty="0">
                <a:cs typeface="Segoe UI"/>
              </a:rPr>
              <a:t>::a</a:t>
            </a:r>
            <a:r>
              <a:rPr dirty="0">
                <a:cs typeface="Segoe UI"/>
              </a:rPr>
              <a:t> grammar of data manipulation</a:t>
            </a:r>
            <a:endParaRPr lang="en-US" dirty="0">
              <a:cs typeface="Segoe UI"/>
            </a:endParaRPr>
          </a:p>
        </p:txBody>
      </p:sp>
      <p:pic>
        <p:nvPicPr>
          <p:cNvPr id="4" name="Picture 4" descr="Graphical user interface, website&#10;&#10;Description automatically generated">
            <a:extLst>
              <a:ext uri="{FF2B5EF4-FFF2-40B4-BE49-F238E27FC236}">
                <a16:creationId xmlns:a16="http://schemas.microsoft.com/office/drawing/2014/main" id="{19719938-AD98-46D3-81DA-B8062556AA33}"/>
              </a:ext>
            </a:extLst>
          </p:cNvPr>
          <p:cNvPicPr>
            <a:picLocks noChangeAspect="1"/>
          </p:cNvPicPr>
          <p:nvPr/>
        </p:nvPicPr>
        <p:blipFill>
          <a:blip r:embed="rId3"/>
          <a:stretch>
            <a:fillRect/>
          </a:stretch>
        </p:blipFill>
        <p:spPr>
          <a:xfrm>
            <a:off x="280348" y="3205981"/>
            <a:ext cx="3607558" cy="1992782"/>
          </a:xfrm>
          <a:prstGeom prst="rect">
            <a:avLst/>
          </a:prstGeom>
        </p:spPr>
      </p:pic>
      <p:pic>
        <p:nvPicPr>
          <p:cNvPr id="5" name="Picture 5" descr="A picture containing text, indoor&#10;&#10;Description automatically generated">
            <a:extLst>
              <a:ext uri="{FF2B5EF4-FFF2-40B4-BE49-F238E27FC236}">
                <a16:creationId xmlns:a16="http://schemas.microsoft.com/office/drawing/2014/main" id="{61E46313-377C-427D-A7B3-F5BD573C2F3C}"/>
              </a:ext>
            </a:extLst>
          </p:cNvPr>
          <p:cNvPicPr>
            <a:picLocks noChangeAspect="1"/>
          </p:cNvPicPr>
          <p:nvPr/>
        </p:nvPicPr>
        <p:blipFill>
          <a:blip r:embed="rId4"/>
          <a:stretch>
            <a:fillRect/>
          </a:stretch>
        </p:blipFill>
        <p:spPr>
          <a:xfrm>
            <a:off x="4021477" y="2844973"/>
            <a:ext cx="3391468" cy="2986174"/>
          </a:xfrm>
          <a:prstGeom prst="rect">
            <a:avLst/>
          </a:prstGeom>
        </p:spPr>
      </p:pic>
      <p:pic>
        <p:nvPicPr>
          <p:cNvPr id="6" name="Picture 6" descr="A picture containing graphical user interface&#10;&#10;Description automatically generated">
            <a:extLst>
              <a:ext uri="{FF2B5EF4-FFF2-40B4-BE49-F238E27FC236}">
                <a16:creationId xmlns:a16="http://schemas.microsoft.com/office/drawing/2014/main" id="{DEB5ED01-D427-4E07-A340-D653C7A87A45}"/>
              </a:ext>
            </a:extLst>
          </p:cNvPr>
          <p:cNvPicPr>
            <a:picLocks noChangeAspect="1"/>
          </p:cNvPicPr>
          <p:nvPr/>
        </p:nvPicPr>
        <p:blipFill>
          <a:blip r:embed="rId5"/>
          <a:stretch>
            <a:fillRect/>
          </a:stretch>
        </p:blipFill>
        <p:spPr>
          <a:xfrm>
            <a:off x="7831161" y="3263021"/>
            <a:ext cx="3448334" cy="2427141"/>
          </a:xfrm>
          <a:prstGeom prst="rect">
            <a:avLst/>
          </a:prstGeom>
        </p:spPr>
      </p:pic>
      <p:sp>
        <p:nvSpPr>
          <p:cNvPr id="7" name="TextBox 6">
            <a:extLst>
              <a:ext uri="{FF2B5EF4-FFF2-40B4-BE49-F238E27FC236}">
                <a16:creationId xmlns:a16="http://schemas.microsoft.com/office/drawing/2014/main" id="{34701FAC-0051-4C2B-8E05-9E1FD46859EE}"/>
              </a:ext>
            </a:extLst>
          </p:cNvPr>
          <p:cNvSpPr txBox="1"/>
          <p:nvPr/>
        </p:nvSpPr>
        <p:spPr>
          <a:xfrm>
            <a:off x="9120848" y="6111433"/>
            <a:ext cx="2552184" cy="246221"/>
          </a:xfrm>
          <a:prstGeom prst="rect">
            <a:avLst/>
          </a:prstGeom>
          <a:noFill/>
        </p:spPr>
        <p:txBody>
          <a:bodyPr wrap="square" lIns="0" tIns="0" rIns="0" bIns="0" rtlCol="0">
            <a:spAutoFit/>
          </a:bodyPr>
          <a:lstStyle/>
          <a:p>
            <a:pPr algn="l"/>
            <a:r>
              <a:rPr lang="it-IT" sz="1600" dirty="0"/>
              <a:t>Image: </a:t>
            </a:r>
            <a:r>
              <a:rPr lang="it-IT" sz="1600" dirty="0">
                <a:hlinkClick r:id="rId6"/>
              </a:rPr>
              <a:t>allisonhorst</a:t>
            </a:r>
            <a:endParaRPr lang="it-IT" sz="1600" dirty="0"/>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Examine real world data</a:t>
            </a: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Examine real world data</a:t>
            </a:r>
          </a:p>
        </p:txBody>
      </p:sp>
      <p:sp>
        <p:nvSpPr>
          <p:cNvPr id="3" name="Subtitle"/>
          <p:cNvSpPr>
            <a:spLocks noGrp="1"/>
          </p:cNvSpPr>
          <p:nvPr>
            <p:ph sz="quarter" idx="10"/>
          </p:nvPr>
        </p:nvSpPr>
        <p:spPr>
          <a:xfrm>
            <a:off x="584200" y="1435100"/>
            <a:ext cx="11018838" cy="1292662"/>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a:t>Data presented in educational material is often remarkably perfect </a:t>
            </a:r>
            <a:r>
              <a:rPr b="1"/>
              <a:t>Real world data </a:t>
            </a:r>
            <a:r>
              <a:t>can contain many different issues that can affect the utility of the data, and our interpretation of the results.</a:t>
            </a:r>
          </a:p>
        </p:txBody>
      </p:sp>
      <p:sp>
        <p:nvSpPr>
          <p:cNvPr id="4" name="New shape"/>
          <p:cNvSpPr/>
          <p:nvPr/>
        </p:nvSpPr>
        <p:spPr>
          <a:xfrm>
            <a:off x="609600" y="2847942"/>
            <a:ext cx="10972800" cy="17922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marL="635000" indent="-365760">
              <a:spcBef>
                <a:spcPct val="20000"/>
              </a:spcBef>
              <a:spcAft>
                <a:spcPct val="20000"/>
              </a:spcAft>
              <a:buChar char="•"/>
            </a:pPr>
            <a:r>
              <a:rPr sz="1800">
                <a:solidFill>
                  <a:srgbClr val="000000"/>
                </a:solidFill>
              </a:rPr>
              <a:t>Check for </a:t>
            </a:r>
            <a:r>
              <a:rPr sz="1800" b="1">
                <a:solidFill>
                  <a:srgbClr val="000000"/>
                </a:solidFill>
              </a:rPr>
              <a:t>missing values </a:t>
            </a:r>
            <a:r>
              <a:rPr sz="1800">
                <a:solidFill>
                  <a:srgbClr val="000000"/>
                </a:solidFill>
              </a:rPr>
              <a:t>and badly recorded data</a:t>
            </a:r>
          </a:p>
          <a:p>
            <a:pPr marL="635000" indent="-365760">
              <a:spcBef>
                <a:spcPct val="20000"/>
              </a:spcBef>
              <a:spcAft>
                <a:spcPct val="20000"/>
              </a:spcAft>
              <a:buChar char="•"/>
            </a:pPr>
            <a:r>
              <a:rPr sz="1800">
                <a:solidFill>
                  <a:srgbClr val="000000"/>
                </a:solidFill>
              </a:rPr>
              <a:t>Consider removal of obvious </a:t>
            </a:r>
            <a:r>
              <a:rPr sz="1800" b="1">
                <a:solidFill>
                  <a:srgbClr val="000000"/>
                </a:solidFill>
              </a:rPr>
              <a:t>outliers</a:t>
            </a:r>
          </a:p>
          <a:p>
            <a:pPr marL="635000" indent="-365760">
              <a:spcBef>
                <a:spcPct val="20000"/>
              </a:spcBef>
              <a:spcAft>
                <a:spcPct val="20000"/>
              </a:spcAft>
              <a:buChar char="•"/>
            </a:pPr>
            <a:r>
              <a:rPr sz="1800">
                <a:solidFill>
                  <a:srgbClr val="000000"/>
                </a:solidFill>
              </a:rPr>
              <a:t>Consider what </a:t>
            </a:r>
            <a:r>
              <a:rPr sz="1800" b="1">
                <a:solidFill>
                  <a:srgbClr val="000000"/>
                </a:solidFill>
              </a:rPr>
              <a:t>real-world factors </a:t>
            </a:r>
            <a:r>
              <a:rPr sz="1800">
                <a:solidFill>
                  <a:srgbClr val="000000"/>
                </a:solidFill>
              </a:rPr>
              <a:t>might affect your analysis and consider if your dataset size is large enough to handle this</a:t>
            </a:r>
          </a:p>
          <a:p>
            <a:pPr marL="635000" indent="-365760">
              <a:spcBef>
                <a:spcPct val="20000"/>
              </a:spcBef>
              <a:spcAft>
                <a:spcPct val="20000"/>
              </a:spcAft>
              <a:buChar char="•"/>
            </a:pPr>
            <a:r>
              <a:rPr sz="1800">
                <a:solidFill>
                  <a:srgbClr val="000000"/>
                </a:solidFill>
              </a:rPr>
              <a:t>Check for </a:t>
            </a:r>
            <a:r>
              <a:rPr sz="1800" b="1">
                <a:solidFill>
                  <a:srgbClr val="000000"/>
                </a:solidFill>
              </a:rPr>
              <a:t>biased raw data </a:t>
            </a:r>
            <a:r>
              <a:rPr sz="1800">
                <a:solidFill>
                  <a:srgbClr val="000000"/>
                </a:solidFill>
              </a:rPr>
              <a:t>and consider your options to fix this, if found</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407368" y="404664"/>
            <a:ext cx="6299825" cy="679797"/>
          </a:xfrm>
        </p:spPr>
        <p:txBody>
          <a:bodyPr wrap="square" anchor="b">
            <a:normAutofit/>
          </a:bodyPr>
          <a:lstStyle>
            <a:lvl1pPr>
              <a:defRPr>
                <a:solidFill>
                  <a:schemeClr val="tx1"/>
                </a:solidFill>
              </a:defRPr>
            </a:lvl1pPr>
          </a:lstStyle>
          <a:p>
            <a:r>
              <a:rPr lang="en-US"/>
              <a:t>Challenge: Analyze flight data</a:t>
            </a:r>
          </a:p>
        </p:txBody>
      </p:sp>
      <p:sp>
        <p:nvSpPr>
          <p:cNvPr id="3" name="Subtitle"/>
          <p:cNvSpPr>
            <a:spLocks noGrp="1"/>
          </p:cNvSpPr>
          <p:nvPr>
            <p:ph type="body" sz="quarter" idx="10"/>
          </p:nvPr>
        </p:nvSpPr>
        <p:spPr>
          <a:xfrm>
            <a:off x="436871" y="1628800"/>
            <a:ext cx="5659129" cy="2733497"/>
          </a:xfrm>
        </p:spPr>
        <p:txBody>
          <a:bodyPr wrap="square">
            <a:noAutofit/>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a:lnSpc>
                <a:spcPct val="90000"/>
              </a:lnSpc>
            </a:pPr>
            <a:r>
              <a:rPr lang="en-US" sz="2800" b="0" i="0">
                <a:effectLst/>
              </a:rPr>
              <a:t>Let's say the Department of Transportation is considering the addition of a new airport. You have been requested to explore existing data. </a:t>
            </a:r>
          </a:p>
          <a:p>
            <a:pPr>
              <a:lnSpc>
                <a:spcPct val="90000"/>
              </a:lnSpc>
            </a:pPr>
            <a:r>
              <a:rPr lang="en-US" sz="2800" b="0" i="0">
                <a:effectLst/>
              </a:rPr>
              <a:t>In this challenge, you'll explore a real-world dataset containing flights data from the </a:t>
            </a:r>
            <a:r>
              <a:rPr lang="en-US" sz="2800" b="1" i="0">
                <a:effectLst/>
              </a:rPr>
              <a:t>US Department of Transportation</a:t>
            </a:r>
            <a:r>
              <a:rPr lang="en-US" sz="2800" b="0" i="0">
                <a:effectLst/>
              </a:rPr>
              <a:t>.</a:t>
            </a:r>
          </a:p>
        </p:txBody>
      </p:sp>
      <p:pic>
        <p:nvPicPr>
          <p:cNvPr id="5" name="Picture 4" descr="A plane flying in the sky&#10;&#10;Description automatically generated with low confidence">
            <a:extLst>
              <a:ext uri="{FF2B5EF4-FFF2-40B4-BE49-F238E27FC236}">
                <a16:creationId xmlns:a16="http://schemas.microsoft.com/office/drawing/2014/main" id="{384D1C22-17F8-49DB-ADE6-9F223AEAD128}"/>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40285" r="7215"/>
          <a:stretch/>
        </p:blipFill>
        <p:spPr>
          <a:xfrm>
            <a:off x="5334000" y="10"/>
            <a:ext cx="6858000" cy="685799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noFill/>
        </p:spPr>
      </p:pic>
    </p:spTree>
    <p:extLst>
      <p:ext uri="{BB962C8B-B14F-4D97-AF65-F5344CB8AC3E}">
        <p14:creationId xmlns:p14="http://schemas.microsoft.com/office/powerpoint/2010/main" val="2278757683"/>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8C3AB7FB-91D8-45E0-BE98-783550CDB181}"/>
              </a:ext>
            </a:extLst>
          </p:cNvPr>
          <p:cNvSpPr>
            <a:spLocks noGrp="1"/>
          </p:cNvSpPr>
          <p:nvPr>
            <p:ph type="title"/>
          </p:nvPr>
        </p:nvSpPr>
        <p:spPr/>
        <p:txBody>
          <a:bodyPr/>
          <a:lstStyle/>
          <a:p>
            <a:r>
              <a:rPr lang="it-IT" dirty="0"/>
              <a:t>Prerequisites</a:t>
            </a:r>
          </a:p>
        </p:txBody>
      </p:sp>
      <p:sp>
        <p:nvSpPr>
          <p:cNvPr id="26" name="Content Placeholder 2">
            <a:extLst>
              <a:ext uri="{FF2B5EF4-FFF2-40B4-BE49-F238E27FC236}">
                <a16:creationId xmlns:a16="http://schemas.microsoft.com/office/drawing/2014/main" id="{DBAC9002-32BD-4071-AB15-E284E2A813A8}"/>
              </a:ext>
            </a:extLst>
          </p:cNvPr>
          <p:cNvSpPr txBox="1">
            <a:spLocks/>
          </p:cNvSpPr>
          <p:nvPr/>
        </p:nvSpPr>
        <p:spPr>
          <a:xfrm>
            <a:off x="584200" y="1435100"/>
            <a:ext cx="5211763" cy="2511457"/>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800" kern="1200" spc="0" baseline="0">
                <a:solidFill>
                  <a:schemeClr val="tx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2400" dirty="0">
                <a:cs typeface="Segoe UI"/>
              </a:rPr>
              <a:t>Before taking the challenge, ensure you have your machine ready to start</a:t>
            </a:r>
          </a:p>
          <a:p>
            <a:pPr marL="0" indent="0">
              <a:buFont typeface="Wingdings" panose="05000000000000000000" pitchFamily="2" charset="2"/>
              <a:buNone/>
            </a:pPr>
            <a:r>
              <a:rPr lang="en-US" sz="2400" dirty="0">
                <a:cs typeface="Segoe UI"/>
              </a:rPr>
              <a:t>		</a:t>
            </a:r>
          </a:p>
          <a:p>
            <a:pPr marL="0" indent="0" algn="ctr">
              <a:buFont typeface="Wingdings" panose="05000000000000000000" pitchFamily="2" charset="2"/>
              <a:buNone/>
            </a:pPr>
            <a:r>
              <a:rPr lang="en-US" sz="2400" b="1" dirty="0">
                <a:cs typeface="Segoe UI"/>
              </a:rPr>
              <a:t>Or</a:t>
            </a:r>
          </a:p>
          <a:p>
            <a:pPr marL="0" indent="0" algn="ctr">
              <a:buFont typeface="Wingdings" panose="05000000000000000000" pitchFamily="2" charset="2"/>
              <a:buNone/>
            </a:pPr>
            <a:endParaRPr lang="en-US" sz="2400" b="1" dirty="0">
              <a:cs typeface="Segoe UI"/>
            </a:endParaRPr>
          </a:p>
          <a:p>
            <a:pPr marL="0" indent="0">
              <a:buFont typeface="Wingdings" panose="05000000000000000000" pitchFamily="2" charset="2"/>
              <a:buNone/>
            </a:pPr>
            <a:r>
              <a:rPr lang="en-US" sz="2400" dirty="0">
                <a:cs typeface="Segoe UI"/>
              </a:rPr>
              <a:t>Open the notebook into the cloud</a:t>
            </a:r>
          </a:p>
        </p:txBody>
      </p:sp>
      <p:graphicFrame>
        <p:nvGraphicFramePr>
          <p:cNvPr id="27" name="Subtitle">
            <a:extLst>
              <a:ext uri="{FF2B5EF4-FFF2-40B4-BE49-F238E27FC236}">
                <a16:creationId xmlns:a16="http://schemas.microsoft.com/office/drawing/2014/main" id="{B71C8017-60E6-41A2-969A-12C2C647CDA2}"/>
              </a:ext>
            </a:extLst>
          </p:cNvPr>
          <p:cNvGraphicFramePr/>
          <p:nvPr>
            <p:extLst>
              <p:ext uri="{D42A27DB-BD31-4B8C-83A1-F6EECF244321}">
                <p14:modId xmlns:p14="http://schemas.microsoft.com/office/powerpoint/2010/main" val="2353714174"/>
              </p:ext>
            </p:extLst>
          </p:nvPr>
        </p:nvGraphicFramePr>
        <p:xfrm>
          <a:off x="6389688" y="1435100"/>
          <a:ext cx="5219700" cy="48339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8" name="TextBox 27">
            <a:extLst>
              <a:ext uri="{FF2B5EF4-FFF2-40B4-BE49-F238E27FC236}">
                <a16:creationId xmlns:a16="http://schemas.microsoft.com/office/drawing/2014/main" id="{4DF26F95-80D7-4CB0-BE9B-FD4153678E13}"/>
              </a:ext>
            </a:extLst>
          </p:cNvPr>
          <p:cNvSpPr txBox="1"/>
          <p:nvPr/>
        </p:nvSpPr>
        <p:spPr>
          <a:xfrm>
            <a:off x="682907" y="3946557"/>
            <a:ext cx="4502551" cy="369332"/>
          </a:xfrm>
          <a:prstGeom prst="rect">
            <a:avLst/>
          </a:prstGeom>
          <a:noFill/>
        </p:spPr>
        <p:txBody>
          <a:bodyPr wrap="square">
            <a:spAutoFit/>
          </a:bodyPr>
          <a:lstStyle/>
          <a:p>
            <a:pPr algn="ctr"/>
            <a:r>
              <a:rPr lang="it-IT" dirty="0">
                <a:hlinkClick r:id="rId8"/>
              </a:rPr>
              <a:t>Launch Binder</a:t>
            </a:r>
            <a:endParaRPr lang="it-IT" dirty="0"/>
          </a:p>
        </p:txBody>
      </p:sp>
    </p:spTree>
    <p:extLst>
      <p:ext uri="{BB962C8B-B14F-4D97-AF65-F5344CB8AC3E}">
        <p14:creationId xmlns:p14="http://schemas.microsoft.com/office/powerpoint/2010/main" val="1361817832"/>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Knowledge check</a:t>
            </a:r>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Question 1</a:t>
            </a:r>
          </a:p>
        </p:txBody>
      </p:sp>
      <p:sp>
        <p:nvSpPr>
          <p:cNvPr id="3" name="Subtitle"/>
          <p:cNvSpPr>
            <a:spLocks noGrp="1"/>
          </p:cNvSpPr>
          <p:nvPr>
            <p:ph sz="quarter" idx="10"/>
          </p:nvPr>
        </p:nvSpPr>
        <p:spPr>
          <a:xfrm>
            <a:off x="584200" y="1435100"/>
            <a:ext cx="11018838"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You have a tibble/data frame with the dimension [20, 2]. What does this tell you about the tibble?</a:t>
            </a:r>
          </a:p>
        </p:txBody>
      </p:sp>
      <p:sp>
        <p:nvSpPr>
          <p:cNvPr id="4" name="New shape"/>
          <p:cNvSpPr/>
          <p:nvPr/>
        </p:nvSpPr>
        <p:spPr>
          <a:xfrm>
            <a:off x="586581" y="2745486"/>
            <a:ext cx="11018838" cy="36555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lvl="1" indent="-457200">
              <a:spcAft>
                <a:spcPct val="15000"/>
              </a:spcAft>
              <a:buAutoNum type="alphaUcPeriod"/>
            </a:pPr>
            <a:r>
              <a:rPr sz="2500">
                <a:solidFill>
                  <a:srgbClr val="000000"/>
                </a:solidFill>
              </a:rPr>
              <a:t>The tibble consists of 20 rows and 2 columns.</a:t>
            </a:r>
          </a:p>
          <a:p>
            <a:pPr lvl="1" indent="-457200">
              <a:spcAft>
                <a:spcPct val="15000"/>
              </a:spcAft>
              <a:buAutoNum type="alphaUcPeriod"/>
            </a:pPr>
            <a:r>
              <a:rPr sz="2500">
                <a:solidFill>
                  <a:srgbClr val="000000"/>
                </a:solidFill>
              </a:rPr>
              <a:t>The tibble contains 2 columns, with the values 2 and 20.</a:t>
            </a:r>
          </a:p>
          <a:p>
            <a:pPr lvl="1" indent="-457200">
              <a:spcAft>
                <a:spcPct val="15000"/>
              </a:spcAft>
              <a:buAutoNum type="alphaUcPeriod"/>
            </a:pPr>
            <a:r>
              <a:rPr sz="2500">
                <a:solidFill>
                  <a:srgbClr val="000000"/>
                </a:solidFill>
              </a:rPr>
              <a:t>The tibble contains 20 rows, all with the value 2.</a:t>
            </a: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Question 1</a:t>
            </a:r>
          </a:p>
        </p:txBody>
      </p:sp>
      <p:sp>
        <p:nvSpPr>
          <p:cNvPr id="3" name="Subtitle"/>
          <p:cNvSpPr>
            <a:spLocks noGrp="1"/>
          </p:cNvSpPr>
          <p:nvPr>
            <p:ph sz="quarter" idx="10"/>
          </p:nvPr>
        </p:nvSpPr>
        <p:spPr>
          <a:xfrm>
            <a:off x="584200" y="1435100"/>
            <a:ext cx="11018838"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You have a tibble/data frame with the dimension [20, 2]. What does this tell you about the tibble?</a:t>
            </a:r>
          </a:p>
        </p:txBody>
      </p:sp>
      <p:sp>
        <p:nvSpPr>
          <p:cNvPr id="4" name="New shape"/>
          <p:cNvSpPr/>
          <p:nvPr/>
        </p:nvSpPr>
        <p:spPr>
          <a:xfrm>
            <a:off x="586581" y="2745486"/>
            <a:ext cx="11018838" cy="36555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lvl="1" indent="-457200">
              <a:spcAft>
                <a:spcPct val="15000"/>
              </a:spcAft>
              <a:buAutoNum type="alphaUcPeriod"/>
            </a:pPr>
            <a:r>
              <a:rPr sz="2500" b="1">
                <a:solidFill>
                  <a:srgbClr val="000000"/>
                </a:solidFill>
                <a:highlight>
                  <a:srgbClr val="00FF00"/>
                </a:highlight>
              </a:rPr>
              <a:t>The </a:t>
            </a:r>
            <a:r>
              <a:rPr sz="2500" b="1" err="1">
                <a:solidFill>
                  <a:srgbClr val="000000"/>
                </a:solidFill>
                <a:highlight>
                  <a:srgbClr val="00FF00"/>
                </a:highlight>
              </a:rPr>
              <a:t>tibble</a:t>
            </a:r>
            <a:r>
              <a:rPr sz="2500" b="1">
                <a:solidFill>
                  <a:srgbClr val="000000"/>
                </a:solidFill>
                <a:highlight>
                  <a:srgbClr val="00FF00"/>
                </a:highlight>
              </a:rPr>
              <a:t> consists of 20 rows and 2 columns.</a:t>
            </a:r>
          </a:p>
          <a:p>
            <a:pPr lvl="1" indent="-457200">
              <a:spcAft>
                <a:spcPct val="15000"/>
              </a:spcAft>
              <a:buAutoNum type="alphaUcPeriod"/>
            </a:pPr>
            <a:r>
              <a:rPr sz="2500">
                <a:solidFill>
                  <a:srgbClr val="000000"/>
                </a:solidFill>
              </a:rPr>
              <a:t>The </a:t>
            </a:r>
            <a:r>
              <a:rPr sz="2500" err="1">
                <a:solidFill>
                  <a:srgbClr val="000000"/>
                </a:solidFill>
              </a:rPr>
              <a:t>tibble</a:t>
            </a:r>
            <a:r>
              <a:rPr sz="2500">
                <a:solidFill>
                  <a:srgbClr val="000000"/>
                </a:solidFill>
              </a:rPr>
              <a:t> contains 2 columns, with the values 2 and 20.</a:t>
            </a:r>
          </a:p>
          <a:p>
            <a:pPr lvl="1" indent="-457200">
              <a:spcAft>
                <a:spcPct val="15000"/>
              </a:spcAft>
              <a:buAutoNum type="alphaUcPeriod"/>
            </a:pPr>
            <a:r>
              <a:rPr sz="2500">
                <a:solidFill>
                  <a:srgbClr val="000000"/>
                </a:solidFill>
              </a:rPr>
              <a:t>The </a:t>
            </a:r>
            <a:r>
              <a:rPr sz="2500" err="1">
                <a:solidFill>
                  <a:srgbClr val="000000"/>
                </a:solidFill>
              </a:rPr>
              <a:t>tibble</a:t>
            </a:r>
            <a:r>
              <a:rPr sz="2500">
                <a:solidFill>
                  <a:srgbClr val="000000"/>
                </a:solidFill>
              </a:rPr>
              <a:t> contains 20 rows, all with the value 2.</a:t>
            </a:r>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Question 2</a:t>
            </a:r>
          </a:p>
        </p:txBody>
      </p:sp>
      <p:sp>
        <p:nvSpPr>
          <p:cNvPr id="3" name="Subtitle"/>
          <p:cNvSpPr>
            <a:spLocks noGrp="1"/>
          </p:cNvSpPr>
          <p:nvPr>
            <p:ph sz="quarter" idx="10"/>
          </p:nvPr>
        </p:nvSpPr>
        <p:spPr>
          <a:xfrm>
            <a:off x="584200" y="1435100"/>
            <a:ext cx="11018838" cy="170688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You have a data frame named df_sales containing daily sales data. The data frame contains the following columns - year, month, day_of_month, sales_total. You want to find the average sales_total value. Which code should you use?</a:t>
            </a:r>
          </a:p>
        </p:txBody>
      </p:sp>
      <p:sp>
        <p:nvSpPr>
          <p:cNvPr id="4" name="New shape"/>
          <p:cNvSpPr/>
          <p:nvPr/>
        </p:nvSpPr>
        <p:spPr>
          <a:xfrm>
            <a:off x="586581" y="3513582"/>
            <a:ext cx="11018838" cy="29728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lvl="1" indent="-457200">
              <a:spcAft>
                <a:spcPct val="15000"/>
              </a:spcAft>
              <a:buAutoNum type="alphaUcPeriod"/>
            </a:pPr>
            <a:r>
              <a:rPr sz="2500">
                <a:solidFill>
                  <a:srgbClr val="000000"/>
                </a:solidFill>
              </a:rPr>
              <a:t>df_sales %&gt;% pull(sales_total) %&gt;% avg()</a:t>
            </a:r>
          </a:p>
          <a:p>
            <a:pPr lvl="1" indent="-457200">
              <a:spcAft>
                <a:spcPct val="15000"/>
              </a:spcAft>
              <a:buAutoNum type="alphaUcPeriod"/>
            </a:pPr>
            <a:r>
              <a:rPr sz="2500">
                <a:solidFill>
                  <a:srgbClr val="000000"/>
                </a:solidFill>
              </a:rPr>
              <a:t>mean(sales_total$df_sales)</a:t>
            </a:r>
          </a:p>
          <a:p>
            <a:pPr lvl="1" indent="-457200">
              <a:spcAft>
                <a:spcPct val="15000"/>
              </a:spcAft>
              <a:buAutoNum type="alphaUcPeriod"/>
            </a:pPr>
            <a:r>
              <a:rPr sz="2500">
                <a:solidFill>
                  <a:srgbClr val="000000"/>
                </a:solidFill>
              </a:rPr>
              <a:t>mean(df_sales$sales_total)</a:t>
            </a:r>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Question 2</a:t>
            </a:r>
          </a:p>
        </p:txBody>
      </p:sp>
      <p:sp>
        <p:nvSpPr>
          <p:cNvPr id="3" name="Subtitle"/>
          <p:cNvSpPr>
            <a:spLocks noGrp="1"/>
          </p:cNvSpPr>
          <p:nvPr>
            <p:ph sz="quarter" idx="10"/>
          </p:nvPr>
        </p:nvSpPr>
        <p:spPr>
          <a:xfrm>
            <a:off x="584200" y="1435100"/>
            <a:ext cx="11018838" cy="170688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You have a data frame named df_sales containing daily sales data. The data frame contains the following columns - year, month, day_of_month, sales_total. You want to find the average sales_total value. Which code should you use?</a:t>
            </a:r>
          </a:p>
        </p:txBody>
      </p:sp>
      <p:sp>
        <p:nvSpPr>
          <p:cNvPr id="4" name="New shape"/>
          <p:cNvSpPr/>
          <p:nvPr/>
        </p:nvSpPr>
        <p:spPr>
          <a:xfrm>
            <a:off x="586581" y="3513582"/>
            <a:ext cx="11018838" cy="29728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lvl="1" indent="-457200">
              <a:spcAft>
                <a:spcPct val="15000"/>
              </a:spcAft>
              <a:buAutoNum type="alphaUcPeriod"/>
            </a:pPr>
            <a:r>
              <a:rPr sz="2500" err="1">
                <a:solidFill>
                  <a:srgbClr val="000000"/>
                </a:solidFill>
              </a:rPr>
              <a:t>df_sales</a:t>
            </a:r>
            <a:r>
              <a:rPr sz="2500">
                <a:solidFill>
                  <a:srgbClr val="000000"/>
                </a:solidFill>
              </a:rPr>
              <a:t> %&gt;% pull(</a:t>
            </a:r>
            <a:r>
              <a:rPr sz="2500" err="1">
                <a:solidFill>
                  <a:srgbClr val="000000"/>
                </a:solidFill>
              </a:rPr>
              <a:t>sales_total</a:t>
            </a:r>
            <a:r>
              <a:rPr sz="2500">
                <a:solidFill>
                  <a:srgbClr val="000000"/>
                </a:solidFill>
              </a:rPr>
              <a:t>) %&gt;% avg()</a:t>
            </a:r>
          </a:p>
          <a:p>
            <a:pPr lvl="1" indent="-457200">
              <a:spcAft>
                <a:spcPct val="15000"/>
              </a:spcAft>
              <a:buAutoNum type="alphaUcPeriod"/>
            </a:pPr>
            <a:r>
              <a:rPr sz="2500">
                <a:solidFill>
                  <a:srgbClr val="000000"/>
                </a:solidFill>
              </a:rPr>
              <a:t>mean(</a:t>
            </a:r>
            <a:r>
              <a:rPr sz="2500" err="1">
                <a:solidFill>
                  <a:srgbClr val="000000"/>
                </a:solidFill>
              </a:rPr>
              <a:t>sales_total$df_sales</a:t>
            </a:r>
            <a:r>
              <a:rPr sz="2500">
                <a:solidFill>
                  <a:srgbClr val="000000"/>
                </a:solidFill>
              </a:rPr>
              <a:t>)</a:t>
            </a:r>
          </a:p>
          <a:p>
            <a:pPr lvl="1" indent="-457200">
              <a:spcAft>
                <a:spcPct val="15000"/>
              </a:spcAft>
              <a:buAutoNum type="alphaUcPeriod"/>
            </a:pPr>
            <a:r>
              <a:rPr sz="2500" b="1">
                <a:solidFill>
                  <a:srgbClr val="000000"/>
                </a:solidFill>
                <a:highlight>
                  <a:srgbClr val="00FF00"/>
                </a:highlight>
              </a:rPr>
              <a:t>mean(</a:t>
            </a:r>
            <a:r>
              <a:rPr sz="2500" b="1" err="1">
                <a:solidFill>
                  <a:srgbClr val="000000"/>
                </a:solidFill>
                <a:highlight>
                  <a:srgbClr val="00FF00"/>
                </a:highlight>
              </a:rPr>
              <a:t>df_sales$sales_total</a:t>
            </a:r>
            <a:r>
              <a:rPr sz="2500" b="1">
                <a:solidFill>
                  <a:srgbClr val="000000"/>
                </a:solidFill>
                <a:highlight>
                  <a:srgbClr val="00FF00"/>
                </a:highlight>
              </a:rPr>
              <a:t>)</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peaker2Info"/>
          <p:cNvSpPr>
            <a:spLocks noGrp="1"/>
          </p:cNvSpPr>
          <p:nvPr>
            <p:ph type="body" sz="quarter" idx="16" hasCustomPrompt="1"/>
          </p:nvPr>
        </p:nvSpPr>
        <p:spPr/>
        <p:txBody>
          <a:bodyPr/>
          <a:lstStyle>
            <a:lvl1pPr marL="0" indent="0">
              <a:buNone/>
              <a:defRPr sz="1800"/>
            </a:lvl1pPr>
          </a:lstStyle>
          <a:p>
            <a:r>
              <a:rPr lang="en-US" sz="1800">
                <a:solidFill>
                  <a:schemeClr val="bg1"/>
                </a:solidFill>
              </a:rPr>
              <a:t>Title</a:t>
            </a:r>
          </a:p>
        </p:txBody>
      </p:sp>
      <p:sp>
        <p:nvSpPr>
          <p:cNvPr id="3" name="Speaker2Name"/>
          <p:cNvSpPr>
            <a:spLocks noGrp="1"/>
          </p:cNvSpPr>
          <p:nvPr>
            <p:ph type="body" sz="quarter" idx="14" hasCustomPrompt="1"/>
          </p:nvPr>
        </p:nvSpPr>
        <p:spPr/>
        <p:txBody>
          <a:bodyPr/>
          <a:lstStyle>
            <a:lvl1pPr marL="0" indent="0">
              <a:buNone/>
              <a:defRPr b="1">
                <a:solidFill>
                  <a:schemeClr val="bg1"/>
                </a:solidFill>
              </a:defRPr>
            </a:lvl1pPr>
          </a:lstStyle>
          <a:p>
            <a:pPr lvl="0"/>
            <a:r>
              <a:rPr lang="en-US"/>
              <a:t>Speaker Name</a:t>
            </a:r>
          </a:p>
        </p:txBody>
      </p:sp>
      <p:sp>
        <p:nvSpPr>
          <p:cNvPr id="4" name="Title"/>
          <p:cNvSpPr>
            <a:spLocks noGrp="1"/>
          </p:cNvSpPr>
          <p:nvPr>
            <p:ph type="title" hasCustomPrompt="1"/>
          </p:nvPr>
        </p:nvSpPr>
        <p:spPr>
          <a:xfrm>
            <a:off x="584200" y="2769138"/>
            <a:ext cx="6816725" cy="553998"/>
          </a:xfrm>
        </p:spPr>
        <p:txBody>
          <a:bodyPr wrap="square" lIns="0" tIns="0" rIns="0" bIns="0" anchor="b" anchorCtr="0">
            <a:spAutoFit/>
          </a:bodyPr>
          <a:lstStyle>
            <a:lvl1pPr>
              <a:defRPr sz="3600" spc="-50" baseline="0">
                <a:solidFill>
                  <a:srgbClr val="0078D4"/>
                </a:solidFill>
                <a:latin typeface="+mj-lt"/>
                <a:cs typeface="Segoe UI" pitchFamily="34" charset="0"/>
              </a:defRPr>
            </a:lvl1pPr>
          </a:lstStyle>
          <a:p>
            <a:r>
              <a:rPr lang="en-US"/>
              <a:t>Explore and analyze data with R</a:t>
            </a:r>
          </a:p>
        </p:txBody>
      </p:sp>
      <p:sp>
        <p:nvSpPr>
          <p:cNvPr id="6" name="Speaker1Name"/>
          <p:cNvSpPr>
            <a:spLocks noGrp="1"/>
          </p:cNvSpPr>
          <p:nvPr>
            <p:ph type="body" sz="quarter" idx="13" hasCustomPrompt="1"/>
          </p:nvPr>
        </p:nvSpPr>
        <p:spPr/>
        <p:txBody>
          <a:bodyPr/>
          <a:lstStyle>
            <a:lvl1pPr marL="0" indent="0">
              <a:buNone/>
              <a:defRPr b="1">
                <a:solidFill>
                  <a:schemeClr val="bg1"/>
                </a:solidFill>
              </a:defRPr>
            </a:lvl1pPr>
          </a:lstStyle>
          <a:p>
            <a:pPr lvl="0"/>
            <a:r>
              <a:rPr lang="en-US"/>
              <a:t>Speaker Name</a:t>
            </a:r>
          </a:p>
        </p:txBody>
      </p:sp>
      <p:sp>
        <p:nvSpPr>
          <p:cNvPr id="7" name="Text Placeholder 15"/>
          <p:cNvSpPr>
            <a:spLocks noGrp="1"/>
          </p:cNvSpPr>
          <p:nvPr>
            <p:ph type="body" sz="quarter" idx="15" hasCustomPrompt="1"/>
          </p:nvPr>
        </p:nvSpPr>
        <p:spPr/>
        <p:txBody>
          <a:bodyPr/>
          <a:lstStyle>
            <a:lvl1pPr marL="0" indent="0">
              <a:buNone/>
              <a:defRPr sz="1800"/>
            </a:lvl1pPr>
          </a:lstStyle>
          <a:p>
            <a:r>
              <a:rPr lang="en-US" sz="1800">
                <a:solidFill>
                  <a:schemeClr val="bg1"/>
                </a:solidFill>
              </a:rPr>
              <a:t>Title</a:t>
            </a:r>
          </a:p>
        </p:txBody>
      </p:sp>
      <p:sp>
        <p:nvSpPr>
          <p:cNvPr id="8" name="TextBox 7">
            <a:extLst>
              <a:ext uri="{FF2B5EF4-FFF2-40B4-BE49-F238E27FC236}">
                <a16:creationId xmlns:a16="http://schemas.microsoft.com/office/drawing/2014/main" id="{2CE034EF-3BA6-E149-B42A-72CCAF81490C}"/>
              </a:ext>
            </a:extLst>
          </p:cNvPr>
          <p:cNvSpPr txBox="1"/>
          <p:nvPr/>
        </p:nvSpPr>
        <p:spPr>
          <a:xfrm>
            <a:off x="1113183" y="6033052"/>
            <a:ext cx="65" cy="307777"/>
          </a:xfrm>
          <a:prstGeom prst="rect">
            <a:avLst/>
          </a:prstGeom>
          <a:noFill/>
        </p:spPr>
        <p:txBody>
          <a:bodyPr wrap="none" lIns="0" tIns="0" rIns="0" bIns="0" rtlCol="0">
            <a:spAutoFit/>
          </a:bodyPr>
          <a:lstStyle/>
          <a:p>
            <a:pPr algn="l"/>
            <a:endParaRPr lang="en-US" sz="2000" err="1"/>
          </a:p>
        </p:txBody>
      </p:sp>
      <p:sp>
        <p:nvSpPr>
          <p:cNvPr id="9" name="TextBox 8">
            <a:extLst>
              <a:ext uri="{FF2B5EF4-FFF2-40B4-BE49-F238E27FC236}">
                <a16:creationId xmlns:a16="http://schemas.microsoft.com/office/drawing/2014/main" id="{C2265E52-9494-4A42-A3AF-53C117B977D2}"/>
              </a:ext>
            </a:extLst>
          </p:cNvPr>
          <p:cNvSpPr txBox="1"/>
          <p:nvPr/>
        </p:nvSpPr>
        <p:spPr>
          <a:xfrm>
            <a:off x="4399005" y="6042454"/>
            <a:ext cx="65" cy="307777"/>
          </a:xfrm>
          <a:prstGeom prst="rect">
            <a:avLst/>
          </a:prstGeom>
          <a:noFill/>
        </p:spPr>
        <p:txBody>
          <a:bodyPr wrap="none" lIns="0" tIns="0" rIns="0" bIns="0" rtlCol="0">
            <a:spAutoFit/>
          </a:bodyPr>
          <a:lstStyle/>
          <a:p>
            <a:pPr algn="l"/>
            <a:endParaRPr lang="en-US" sz="2000" err="1"/>
          </a:p>
        </p:txBody>
      </p:sp>
      <p:sp>
        <p:nvSpPr>
          <p:cNvPr id="10" name="Rectangle 9">
            <a:extLst>
              <a:ext uri="{FF2B5EF4-FFF2-40B4-BE49-F238E27FC236}">
                <a16:creationId xmlns:a16="http://schemas.microsoft.com/office/drawing/2014/main" id="{47A71C28-F678-6045-B0CA-E7D274CD85EA}"/>
              </a:ext>
            </a:extLst>
          </p:cNvPr>
          <p:cNvSpPr/>
          <p:nvPr/>
        </p:nvSpPr>
        <p:spPr bwMode="auto">
          <a:xfrm>
            <a:off x="457200" y="5758913"/>
            <a:ext cx="5334000" cy="591318"/>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1207607637"/>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Question 3</a:t>
            </a:r>
          </a:p>
        </p:txBody>
      </p:sp>
      <p:sp>
        <p:nvSpPr>
          <p:cNvPr id="3" name="Subtitle"/>
          <p:cNvSpPr>
            <a:spLocks noGrp="1"/>
          </p:cNvSpPr>
          <p:nvPr>
            <p:ph sz="quarter" idx="10"/>
          </p:nvPr>
        </p:nvSpPr>
        <p:spPr>
          <a:xfrm>
            <a:off x="584200" y="1435100"/>
            <a:ext cx="11018838" cy="128016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You have a data frame containing data about daily ice cream sales. You use the R function cor to compare the avg_temp and units_sold columns, and get a result of 0.97. What does this result indicate?</a:t>
            </a:r>
          </a:p>
        </p:txBody>
      </p:sp>
      <p:sp>
        <p:nvSpPr>
          <p:cNvPr id="4" name="New shape"/>
          <p:cNvSpPr/>
          <p:nvPr/>
        </p:nvSpPr>
        <p:spPr>
          <a:xfrm>
            <a:off x="586581" y="3129534"/>
            <a:ext cx="11018838" cy="3314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lvl="1" indent="-457200">
              <a:spcAft>
                <a:spcPct val="15000"/>
              </a:spcAft>
              <a:buAutoNum type="alphaUcPeriod"/>
            </a:pPr>
            <a:r>
              <a:rPr sz="2500">
                <a:solidFill>
                  <a:srgbClr val="000000"/>
                </a:solidFill>
              </a:rPr>
              <a:t>On the day with the maximum units_sold value, the avg_temp value was 0.97.</a:t>
            </a:r>
          </a:p>
          <a:p>
            <a:pPr lvl="1" indent="-457200">
              <a:spcAft>
                <a:spcPct val="15000"/>
              </a:spcAft>
              <a:buAutoNum type="alphaUcPeriod"/>
            </a:pPr>
            <a:r>
              <a:rPr sz="2500">
                <a:solidFill>
                  <a:srgbClr val="000000"/>
                </a:solidFill>
              </a:rPr>
              <a:t>Days with high avg_temp values tend to coincide with days that have high units_sold values.</a:t>
            </a:r>
          </a:p>
          <a:p>
            <a:pPr lvl="1" indent="-457200">
              <a:spcAft>
                <a:spcPct val="15000"/>
              </a:spcAft>
              <a:buAutoNum type="alphaUcPeriod"/>
            </a:pPr>
            <a:r>
              <a:rPr sz="2500">
                <a:solidFill>
                  <a:srgbClr val="000000"/>
                </a:solidFill>
              </a:rPr>
              <a:t>The units_sold value is, on average, 97% of the avg_temp value.</a:t>
            </a: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Question 3</a:t>
            </a:r>
          </a:p>
        </p:txBody>
      </p:sp>
      <p:sp>
        <p:nvSpPr>
          <p:cNvPr id="3" name="Subtitle"/>
          <p:cNvSpPr>
            <a:spLocks noGrp="1"/>
          </p:cNvSpPr>
          <p:nvPr>
            <p:ph sz="quarter" idx="10"/>
          </p:nvPr>
        </p:nvSpPr>
        <p:spPr>
          <a:xfrm>
            <a:off x="584200" y="1435100"/>
            <a:ext cx="11018838" cy="128016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You have a data frame containing data about daily ice cream sales. You use the R function cor to compare the avg_temp and units_sold columns, and get a result of 0.97. What does this result indicate?</a:t>
            </a:r>
          </a:p>
        </p:txBody>
      </p:sp>
      <p:sp>
        <p:nvSpPr>
          <p:cNvPr id="4" name="New shape"/>
          <p:cNvSpPr/>
          <p:nvPr/>
        </p:nvSpPr>
        <p:spPr>
          <a:xfrm>
            <a:off x="586581" y="3129534"/>
            <a:ext cx="11018838" cy="3314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lvl="1" indent="-457200">
              <a:spcAft>
                <a:spcPct val="15000"/>
              </a:spcAft>
              <a:buAutoNum type="alphaUcPeriod"/>
            </a:pPr>
            <a:r>
              <a:rPr sz="2500">
                <a:solidFill>
                  <a:srgbClr val="000000"/>
                </a:solidFill>
              </a:rPr>
              <a:t>On the day with the maximum </a:t>
            </a:r>
            <a:r>
              <a:rPr sz="2500" err="1">
                <a:solidFill>
                  <a:srgbClr val="000000"/>
                </a:solidFill>
              </a:rPr>
              <a:t>units_sold</a:t>
            </a:r>
            <a:r>
              <a:rPr sz="2500">
                <a:solidFill>
                  <a:srgbClr val="000000"/>
                </a:solidFill>
              </a:rPr>
              <a:t> value, the </a:t>
            </a:r>
            <a:r>
              <a:rPr sz="2500" err="1">
                <a:solidFill>
                  <a:srgbClr val="000000"/>
                </a:solidFill>
              </a:rPr>
              <a:t>avg_temp</a:t>
            </a:r>
            <a:r>
              <a:rPr sz="2500">
                <a:solidFill>
                  <a:srgbClr val="000000"/>
                </a:solidFill>
              </a:rPr>
              <a:t> value was 0.97.</a:t>
            </a:r>
          </a:p>
          <a:p>
            <a:pPr lvl="1" indent="-457200">
              <a:spcAft>
                <a:spcPct val="15000"/>
              </a:spcAft>
              <a:buAutoNum type="alphaUcPeriod"/>
            </a:pPr>
            <a:r>
              <a:rPr sz="2500" b="1">
                <a:solidFill>
                  <a:srgbClr val="000000"/>
                </a:solidFill>
                <a:highlight>
                  <a:srgbClr val="00FF00"/>
                </a:highlight>
              </a:rPr>
              <a:t>Days with high </a:t>
            </a:r>
            <a:r>
              <a:rPr sz="2500" b="1" err="1">
                <a:solidFill>
                  <a:srgbClr val="000000"/>
                </a:solidFill>
                <a:highlight>
                  <a:srgbClr val="00FF00"/>
                </a:highlight>
              </a:rPr>
              <a:t>avg_temp</a:t>
            </a:r>
            <a:r>
              <a:rPr sz="2500" b="1">
                <a:solidFill>
                  <a:srgbClr val="000000"/>
                </a:solidFill>
                <a:highlight>
                  <a:srgbClr val="00FF00"/>
                </a:highlight>
              </a:rPr>
              <a:t> values tend to coincide with days that have high </a:t>
            </a:r>
            <a:r>
              <a:rPr sz="2500" b="1" err="1">
                <a:solidFill>
                  <a:srgbClr val="000000"/>
                </a:solidFill>
                <a:highlight>
                  <a:srgbClr val="00FF00"/>
                </a:highlight>
              </a:rPr>
              <a:t>units_sold</a:t>
            </a:r>
            <a:r>
              <a:rPr sz="2500" b="1">
                <a:solidFill>
                  <a:srgbClr val="000000"/>
                </a:solidFill>
                <a:highlight>
                  <a:srgbClr val="00FF00"/>
                </a:highlight>
              </a:rPr>
              <a:t> values.</a:t>
            </a:r>
          </a:p>
          <a:p>
            <a:pPr lvl="1" indent="-457200">
              <a:spcAft>
                <a:spcPct val="15000"/>
              </a:spcAft>
              <a:buAutoNum type="alphaUcPeriod"/>
            </a:pPr>
            <a:r>
              <a:rPr sz="2500">
                <a:solidFill>
                  <a:srgbClr val="000000"/>
                </a:solidFill>
              </a:rPr>
              <a:t>The </a:t>
            </a:r>
            <a:r>
              <a:rPr sz="2500" err="1">
                <a:solidFill>
                  <a:srgbClr val="000000"/>
                </a:solidFill>
              </a:rPr>
              <a:t>units_sold</a:t>
            </a:r>
            <a:r>
              <a:rPr sz="2500">
                <a:solidFill>
                  <a:srgbClr val="000000"/>
                </a:solidFill>
              </a:rPr>
              <a:t> value is, on average, 97% of the </a:t>
            </a:r>
            <a:r>
              <a:rPr sz="2500" err="1">
                <a:solidFill>
                  <a:srgbClr val="000000"/>
                </a:solidFill>
              </a:rPr>
              <a:t>avg_temp</a:t>
            </a:r>
            <a:r>
              <a:rPr sz="2500">
                <a:solidFill>
                  <a:srgbClr val="000000"/>
                </a:solidFill>
              </a:rPr>
              <a:t> value.</a:t>
            </a: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Summary</a:t>
            </a:r>
          </a:p>
        </p:txBody>
      </p:sp>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585216" y="2309812"/>
            <a:ext cx="3182027" cy="553998"/>
          </a:xfrm>
        </p:spPr>
        <p:txBody>
          <a:bodyPr anchor="t"/>
          <a:lstStyle>
            <a:lvl1pPr>
              <a:defRPr>
                <a:solidFill>
                  <a:schemeClr val="tx1"/>
                </a:solidFill>
              </a:defRPr>
            </a:lvl1pPr>
          </a:lstStyle>
          <a:p>
            <a:r>
              <a:rPr lang="en-US"/>
              <a:t>Summary</a:t>
            </a:r>
          </a:p>
        </p:txBody>
      </p:sp>
      <p:sp>
        <p:nvSpPr>
          <p:cNvPr id="3" name="Subtitle"/>
          <p:cNvSpPr>
            <a:spLocks noGrp="1"/>
          </p:cNvSpPr>
          <p:nvPr>
            <p:ph type="body" sz="quarter" idx="11"/>
          </p:nvPr>
        </p:nvSpPr>
        <p:spPr>
          <a:xfrm>
            <a:off x="4356100" y="2309812"/>
            <a:ext cx="7253288" cy="1354217"/>
          </a:xfrm>
        </p:spPr>
        <p:txBody>
          <a:bodyPr anchor="t"/>
          <a:lstStyle>
            <a:lvl1pPr marL="231775" indent="-231775">
              <a:spcAft>
                <a:spcPts val="600"/>
              </a:spcAft>
              <a:buFont typeface="Wingdings" panose="05000000000000000000" pitchFamily="2" charset="2"/>
              <a:buChar char=""/>
              <a:defRPr/>
            </a:lvl1pPr>
          </a:lstStyle>
          <a:p>
            <a:pPr lvl="1"/>
            <a:r>
              <a:t>Common data exploration and analysis tasks</a:t>
            </a:r>
          </a:p>
          <a:p>
            <a:pPr lvl="1"/>
            <a:r>
              <a:rPr>
                <a:cs typeface="Arial"/>
              </a:rPr>
              <a:t>How to use R packages like ggplot2</a:t>
            </a:r>
            <a:r>
              <a:rPr lang="en-GB">
                <a:cs typeface="Arial"/>
              </a:rPr>
              <a:t> and </a:t>
            </a:r>
            <a:r>
              <a:rPr lang="en-GB" err="1">
                <a:cs typeface="Arial"/>
              </a:rPr>
              <a:t>dplyr</a:t>
            </a:r>
            <a:r>
              <a:rPr lang="en-GB">
                <a:cs typeface="Arial"/>
              </a:rPr>
              <a:t> to</a:t>
            </a:r>
            <a:r>
              <a:rPr>
                <a:cs typeface="Arial"/>
              </a:rPr>
              <a:t> turn </a:t>
            </a:r>
            <a:r>
              <a:rPr err="1">
                <a:cs typeface="Arial"/>
              </a:rPr>
              <a:t>raw</a:t>
            </a:r>
            <a:r>
              <a:rPr>
                <a:cs typeface="Arial"/>
              </a:rPr>
              <a:t> data into understanding, insight and knowledge</a:t>
            </a:r>
            <a:endParaRPr lang="it-IT">
              <a:cs typeface="Arial"/>
            </a:endParaRPr>
          </a:p>
          <a:p>
            <a:pPr lvl="1"/>
            <a:r>
              <a:rPr lang="it-IT"/>
              <a:t>Examine real world data</a:t>
            </a:r>
            <a:endParaRPr/>
          </a:p>
        </p:txBody>
      </p:sp>
    </p:spTree>
    <p:extLst>
      <p:ext uri="{BB962C8B-B14F-4D97-AF65-F5344CB8AC3E}">
        <p14:creationId xmlns:p14="http://schemas.microsoft.com/office/powerpoint/2010/main" val="3615111368"/>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585216" y="2309812"/>
            <a:ext cx="3182027" cy="1097280"/>
          </a:xfrm>
        </p:spPr>
        <p:txBody>
          <a:bodyPr anchor="t"/>
          <a:lstStyle>
            <a:lvl1pPr>
              <a:defRPr>
                <a:solidFill>
                  <a:schemeClr val="tx1"/>
                </a:solidFill>
              </a:defRPr>
            </a:lvl1pPr>
          </a:lstStyle>
          <a:p>
            <a:r>
              <a:rPr lang="en-US"/>
              <a:t>Learning objectives</a:t>
            </a:r>
          </a:p>
        </p:txBody>
      </p:sp>
      <p:sp>
        <p:nvSpPr>
          <p:cNvPr id="3" name="Subtitle"/>
          <p:cNvSpPr>
            <a:spLocks noGrp="1"/>
          </p:cNvSpPr>
          <p:nvPr>
            <p:ph type="body" sz="quarter" idx="11"/>
          </p:nvPr>
        </p:nvSpPr>
        <p:spPr>
          <a:xfrm>
            <a:off x="4356100" y="2309812"/>
            <a:ext cx="7253288" cy="1354217"/>
          </a:xfrm>
        </p:spPr>
        <p:txBody>
          <a:bodyPr anchor="t"/>
          <a:lstStyle>
            <a:lvl1pPr marL="231775" indent="-231775">
              <a:spcAft>
                <a:spcPts val="600"/>
              </a:spcAft>
              <a:buFont typeface="Wingdings" panose="05000000000000000000" pitchFamily="2" charset="2"/>
              <a:buChar char=""/>
              <a:defRPr/>
            </a:lvl1pPr>
          </a:lstStyle>
          <a:p>
            <a:pPr lvl="1"/>
            <a:r>
              <a:t>Common data exploration and analysis tasks</a:t>
            </a:r>
          </a:p>
          <a:p>
            <a:pPr lvl="1"/>
            <a:r>
              <a:rPr>
                <a:cs typeface="Arial"/>
              </a:rPr>
              <a:t>How to use R packages like ggplot2 </a:t>
            </a:r>
            <a:r>
              <a:rPr lang="en-GB">
                <a:cs typeface="Arial"/>
              </a:rPr>
              <a:t>and </a:t>
            </a:r>
            <a:r>
              <a:rPr err="1">
                <a:cs typeface="Arial"/>
              </a:rPr>
              <a:t>dplyr</a:t>
            </a:r>
            <a:r>
              <a:rPr>
                <a:cs typeface="Arial"/>
              </a:rPr>
              <a:t> to turn </a:t>
            </a:r>
            <a:r>
              <a:rPr err="1">
                <a:cs typeface="Arial"/>
              </a:rPr>
              <a:t>raw</a:t>
            </a:r>
            <a:r>
              <a:rPr>
                <a:cs typeface="Arial"/>
              </a:rPr>
              <a:t> data </a:t>
            </a:r>
            <a:r>
              <a:rPr err="1">
                <a:cs typeface="Arial"/>
              </a:rPr>
              <a:t>into</a:t>
            </a:r>
            <a:r>
              <a:rPr>
                <a:cs typeface="Arial"/>
              </a:rPr>
              <a:t> understanding, insight and knowledge</a:t>
            </a:r>
            <a:endParaRPr lang="it-IT">
              <a:cs typeface="Arial"/>
            </a:endParaRPr>
          </a:p>
          <a:p>
            <a:pPr lvl="1"/>
            <a:r>
              <a:rPr lang="it-IT"/>
              <a:t>Examine real world data</a:t>
            </a:r>
            <a:endParaRP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Introduction</a:t>
            </a: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Introduction</a:t>
            </a:r>
          </a:p>
        </p:txBody>
      </p:sp>
      <p:sp>
        <p:nvSpPr>
          <p:cNvPr id="3" name="Subtitle"/>
          <p:cNvSpPr>
            <a:spLocks noGrp="1"/>
          </p:cNvSpPr>
          <p:nvPr>
            <p:ph sz="quarter" idx="10"/>
          </p:nvPr>
        </p:nvSpPr>
        <p:spPr>
          <a:xfrm>
            <a:off x="584200" y="1435100"/>
            <a:ext cx="11018838"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Unsurprisingly, the role of a data scientist primarily involves exploring and analyzing data.</a:t>
            </a:r>
          </a:p>
        </p:txBody>
      </p:sp>
      <p:sp>
        <p:nvSpPr>
          <p:cNvPr id="4" name="New shape"/>
          <p:cNvSpPr/>
          <p:nvPr/>
        </p:nvSpPr>
        <p:spPr>
          <a:xfrm>
            <a:off x="609600" y="2880750"/>
            <a:ext cx="5181600" cy="22529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marL="381000" indent="-365760">
              <a:spcBef>
                <a:spcPct val="20000"/>
              </a:spcBef>
              <a:spcAft>
                <a:spcPct val="20000"/>
              </a:spcAft>
              <a:buChar char="•"/>
            </a:pPr>
            <a:r>
              <a:rPr sz="1800" b="1" err="1">
                <a:solidFill>
                  <a:srgbClr val="000000"/>
                </a:solidFill>
              </a:rPr>
              <a:t>Tidyverse</a:t>
            </a:r>
            <a:r>
              <a:rPr sz="1800">
                <a:solidFill>
                  <a:srgbClr val="000000"/>
                </a:solidFill>
              </a:rPr>
              <a:t> is a collection of R packages that make data science faster, easier and more fun.</a:t>
            </a:r>
          </a:p>
          <a:p>
            <a:pPr marL="381000" indent="-365760">
              <a:spcBef>
                <a:spcPct val="20000"/>
              </a:spcBef>
              <a:spcAft>
                <a:spcPct val="20000"/>
              </a:spcAft>
              <a:buChar char="•"/>
            </a:pPr>
            <a:r>
              <a:rPr sz="1800" b="1" err="1">
                <a:solidFill>
                  <a:srgbClr val="000000"/>
                </a:solidFill>
              </a:rPr>
              <a:t>Tidymodels</a:t>
            </a:r>
            <a:r>
              <a:rPr sz="1800">
                <a:solidFill>
                  <a:srgbClr val="000000"/>
                </a:solidFill>
              </a:rPr>
              <a:t> is a collection of R packages for modeling and statistical analysis.</a:t>
            </a:r>
          </a:p>
          <a:p>
            <a:pPr marL="381000" indent="-365760">
              <a:spcBef>
                <a:spcPct val="20000"/>
              </a:spcBef>
              <a:spcAft>
                <a:spcPct val="20000"/>
              </a:spcAft>
              <a:buChar char="•"/>
            </a:pPr>
            <a:r>
              <a:rPr sz="1800" b="1">
                <a:solidFill>
                  <a:srgbClr val="000000"/>
                </a:solidFill>
              </a:rPr>
              <a:t>TensorFlow </a:t>
            </a:r>
            <a:r>
              <a:rPr sz="1800">
                <a:solidFill>
                  <a:srgbClr val="000000"/>
                </a:solidFill>
              </a:rPr>
              <a:t>for R and </a:t>
            </a:r>
            <a:r>
              <a:rPr sz="1800" b="1">
                <a:solidFill>
                  <a:srgbClr val="000000"/>
                </a:solidFill>
              </a:rPr>
              <a:t>Torch</a:t>
            </a:r>
            <a:r>
              <a:rPr sz="1800">
                <a:solidFill>
                  <a:srgbClr val="000000"/>
                </a:solidFill>
              </a:rPr>
              <a:t> for R supply machine learning and deep learning capabilities.</a:t>
            </a:r>
          </a:p>
        </p:txBody>
      </p:sp>
      <p:pic>
        <p:nvPicPr>
          <p:cNvPr id="5" name="New picture" descr="Illustration showing student data input to professor analysis."/>
          <p:cNvPicPr/>
          <p:nvPr/>
        </p:nvPicPr>
        <p:blipFill>
          <a:blip r:embed="rId3"/>
          <a:stretch>
            <a:fillRect/>
          </a:stretch>
        </p:blipFill>
        <p:spPr>
          <a:xfrm>
            <a:off x="6400800" y="2979283"/>
            <a:ext cx="5181600" cy="2369364"/>
          </a:xfrm>
          <a:prstGeom prst="rect">
            <a:avLst/>
          </a:prstGeom>
        </p:spPr>
      </p:pic>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Exploratory data analysis</a:t>
            </a: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Exploratory data analysis</a:t>
            </a:r>
          </a:p>
        </p:txBody>
      </p:sp>
      <p:sp>
        <p:nvSpPr>
          <p:cNvPr id="3" name="Subtitle"/>
          <p:cNvSpPr>
            <a:spLocks noGrp="1"/>
          </p:cNvSpPr>
          <p:nvPr>
            <p:ph sz="quarter" idx="10"/>
          </p:nvPr>
        </p:nvSpPr>
        <p:spPr>
          <a:xfrm>
            <a:off x="542761" y="1135744"/>
            <a:ext cx="11018838" cy="1292662"/>
          </a:xfrm>
        </p:spPr>
        <p:txBody>
          <a:bodyPr vert="horz" wrap="square" lIns="0" tIns="0" rIns="0" bIns="0" rtlCol="0" anchor="t">
            <a:spAutoFit/>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dirty="0" err="1">
                <a:cs typeface="Segoe UI"/>
              </a:rPr>
              <a:t>Exploratory</a:t>
            </a:r>
            <a:r>
              <a:rPr dirty="0">
                <a:cs typeface="Segoe UI"/>
              </a:rPr>
              <a:t> Data Analysis</a:t>
            </a:r>
            <a:r>
              <a:rPr lang="it-IT" dirty="0">
                <a:cs typeface="Segoe UI"/>
              </a:rPr>
              <a:t> (</a:t>
            </a:r>
            <a:r>
              <a:rPr dirty="0">
                <a:cs typeface="Segoe UI"/>
              </a:rPr>
              <a:t>EDA</a:t>
            </a:r>
            <a:r>
              <a:rPr lang="it-IT" dirty="0">
                <a:cs typeface="Segoe UI"/>
              </a:rPr>
              <a:t>)</a:t>
            </a:r>
            <a:r>
              <a:rPr dirty="0">
                <a:cs typeface="Segoe UI"/>
              </a:rPr>
              <a:t> </a:t>
            </a:r>
            <a:r>
              <a:rPr dirty="0" err="1">
                <a:cs typeface="Segoe UI"/>
              </a:rPr>
              <a:t>is</a:t>
            </a:r>
            <a:r>
              <a:rPr dirty="0">
                <a:cs typeface="Segoe UI"/>
              </a:rPr>
              <a:t> an iterative </a:t>
            </a:r>
            <a:r>
              <a:rPr dirty="0" err="1">
                <a:cs typeface="Segoe UI"/>
              </a:rPr>
              <a:t>cycle</a:t>
            </a:r>
            <a:r>
              <a:rPr dirty="0">
                <a:cs typeface="Segoe UI"/>
              </a:rPr>
              <a:t> of </a:t>
            </a:r>
            <a:r>
              <a:rPr dirty="0" err="1">
                <a:cs typeface="Segoe UI"/>
              </a:rPr>
              <a:t>analyzing</a:t>
            </a:r>
            <a:r>
              <a:rPr dirty="0">
                <a:cs typeface="Segoe UI"/>
              </a:rPr>
              <a:t> data sets to </a:t>
            </a:r>
            <a:r>
              <a:rPr dirty="0" err="1">
                <a:cs typeface="Segoe UI"/>
              </a:rPr>
              <a:t>summarize</a:t>
            </a:r>
            <a:r>
              <a:rPr dirty="0">
                <a:cs typeface="Segoe UI"/>
              </a:rPr>
              <a:t> </a:t>
            </a:r>
            <a:r>
              <a:rPr dirty="0" err="1">
                <a:cs typeface="Segoe UI"/>
              </a:rPr>
              <a:t>their</a:t>
            </a:r>
            <a:r>
              <a:rPr dirty="0">
                <a:cs typeface="Segoe UI"/>
              </a:rPr>
              <a:t> </a:t>
            </a:r>
            <a:r>
              <a:rPr dirty="0" err="1">
                <a:cs typeface="Segoe UI"/>
              </a:rPr>
              <a:t>main</a:t>
            </a:r>
            <a:r>
              <a:rPr dirty="0">
                <a:cs typeface="Segoe UI"/>
              </a:rPr>
              <a:t> </a:t>
            </a:r>
            <a:r>
              <a:rPr dirty="0" err="1">
                <a:cs typeface="Segoe UI"/>
              </a:rPr>
              <a:t>characteristics</a:t>
            </a:r>
            <a:r>
              <a:rPr dirty="0">
                <a:cs typeface="Segoe UI"/>
              </a:rPr>
              <a:t>, </a:t>
            </a:r>
            <a:r>
              <a:rPr dirty="0" err="1">
                <a:cs typeface="Segoe UI"/>
              </a:rPr>
              <a:t>often</a:t>
            </a:r>
            <a:r>
              <a:rPr dirty="0">
                <a:cs typeface="Segoe UI"/>
              </a:rPr>
              <a:t> by </a:t>
            </a:r>
            <a:r>
              <a:rPr dirty="0" err="1">
                <a:cs typeface="Segoe UI"/>
              </a:rPr>
              <a:t>visualizing</a:t>
            </a:r>
            <a:r>
              <a:rPr dirty="0">
                <a:cs typeface="Segoe UI"/>
              </a:rPr>
              <a:t> and </a:t>
            </a:r>
            <a:r>
              <a:rPr dirty="0" err="1">
                <a:cs typeface="Segoe UI"/>
              </a:rPr>
              <a:t>transforming</a:t>
            </a:r>
            <a:r>
              <a:rPr dirty="0">
                <a:cs typeface="Segoe UI"/>
              </a:rPr>
              <a:t> </a:t>
            </a:r>
            <a:r>
              <a:rPr dirty="0" err="1">
                <a:cs typeface="Segoe UI"/>
              </a:rPr>
              <a:t>your</a:t>
            </a:r>
            <a:r>
              <a:rPr dirty="0">
                <a:cs typeface="Segoe UI"/>
              </a:rPr>
              <a:t> data.</a:t>
            </a:r>
            <a:endParaRPr lang="it-IT" dirty="0">
              <a:cs typeface="Segoe UI"/>
            </a:endParaRPr>
          </a:p>
        </p:txBody>
      </p:sp>
      <p:pic>
        <p:nvPicPr>
          <p:cNvPr id="7" name="Picture 7" descr="Diagram&#10;&#10;Description automatically generated">
            <a:extLst>
              <a:ext uri="{FF2B5EF4-FFF2-40B4-BE49-F238E27FC236}">
                <a16:creationId xmlns:a16="http://schemas.microsoft.com/office/drawing/2014/main" id="{F6A0F0D7-82CA-4C6D-9094-86C637EF0CDB}"/>
              </a:ext>
            </a:extLst>
          </p:cNvPr>
          <p:cNvPicPr>
            <a:picLocks noChangeAspect="1"/>
          </p:cNvPicPr>
          <p:nvPr/>
        </p:nvPicPr>
        <p:blipFill>
          <a:blip r:embed="rId3"/>
          <a:stretch>
            <a:fillRect/>
          </a:stretch>
        </p:blipFill>
        <p:spPr>
          <a:xfrm>
            <a:off x="1009650" y="2426305"/>
            <a:ext cx="7777841" cy="4413853"/>
          </a:xfrm>
          <a:prstGeom prst="rect">
            <a:avLst/>
          </a:prstGeom>
        </p:spPr>
      </p:pic>
      <p:sp>
        <p:nvSpPr>
          <p:cNvPr id="4" name="TextBox 3">
            <a:extLst>
              <a:ext uri="{FF2B5EF4-FFF2-40B4-BE49-F238E27FC236}">
                <a16:creationId xmlns:a16="http://schemas.microsoft.com/office/drawing/2014/main" id="{62E586A4-276B-4AB2-B0C5-92087D23BE6F}"/>
              </a:ext>
            </a:extLst>
          </p:cNvPr>
          <p:cNvSpPr txBox="1"/>
          <p:nvPr/>
        </p:nvSpPr>
        <p:spPr>
          <a:xfrm>
            <a:off x="9120848" y="6111433"/>
            <a:ext cx="2552184" cy="246221"/>
          </a:xfrm>
          <a:prstGeom prst="rect">
            <a:avLst/>
          </a:prstGeom>
          <a:noFill/>
        </p:spPr>
        <p:txBody>
          <a:bodyPr wrap="square" lIns="0" tIns="0" rIns="0" bIns="0" rtlCol="0">
            <a:spAutoFit/>
          </a:bodyPr>
          <a:lstStyle/>
          <a:p>
            <a:pPr algn="l"/>
            <a:r>
              <a:rPr lang="it-IT" sz="1600" dirty="0"/>
              <a:t>Images: </a:t>
            </a:r>
            <a:r>
              <a:rPr lang="it-IT" sz="1600" dirty="0">
                <a:hlinkClick r:id="rId4"/>
              </a:rPr>
              <a:t>allisonhorst</a:t>
            </a:r>
            <a:endParaRPr lang="it-IT" sz="1600" dirty="0"/>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Visualize data</a:t>
            </a:r>
          </a:p>
        </p:txBody>
      </p:sp>
      <p:sp>
        <p:nvSpPr>
          <p:cNvPr id="3" name="Subtitle"/>
          <p:cNvSpPr>
            <a:spLocks noGrp="1"/>
          </p:cNvSpPr>
          <p:nvPr>
            <p:ph sz="quarter" idx="10"/>
          </p:nvPr>
        </p:nvSpPr>
        <p:spPr>
          <a:xfrm>
            <a:off x="584200" y="1051908"/>
            <a:ext cx="5655816" cy="861774"/>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Representing data visually typically means </a:t>
            </a:r>
            <a:r>
              <a:rPr b="1"/>
              <a:t>graphing</a:t>
            </a:r>
            <a:r>
              <a:t> it.</a:t>
            </a:r>
          </a:p>
        </p:txBody>
      </p:sp>
      <p:graphicFrame>
        <p:nvGraphicFramePr>
          <p:cNvPr id="4" name="New Table"/>
          <p:cNvGraphicFramePr>
            <a:graphicFrameLocks noGrp="1"/>
          </p:cNvGraphicFramePr>
          <p:nvPr>
            <p:extLst>
              <p:ext uri="{D42A27DB-BD31-4B8C-83A1-F6EECF244321}">
                <p14:modId xmlns:p14="http://schemas.microsoft.com/office/powerpoint/2010/main" val="1642095709"/>
              </p:ext>
            </p:extLst>
          </p:nvPr>
        </p:nvGraphicFramePr>
        <p:xfrm>
          <a:off x="584200" y="2037807"/>
          <a:ext cx="5181600" cy="4389120"/>
        </p:xfrm>
        <a:graphic>
          <a:graphicData uri="http://schemas.openxmlformats.org/drawingml/2006/table">
            <a:tbl>
              <a:tblPr firstRow="1" bandRow="1">
                <a:tableStyleId>{5C22544A-7EE6-4342-B048-85BDC9FD1C3A}</a:tableStyleId>
              </a:tblPr>
              <a:tblGrid>
                <a:gridCol w="1727200">
                  <a:extLst>
                    <a:ext uri="{9D8B030D-6E8A-4147-A177-3AD203B41FA5}">
                      <a16:colId xmlns:a16="http://schemas.microsoft.com/office/drawing/2014/main" val="20000"/>
                    </a:ext>
                  </a:extLst>
                </a:gridCol>
                <a:gridCol w="1727200">
                  <a:extLst>
                    <a:ext uri="{9D8B030D-6E8A-4147-A177-3AD203B41FA5}">
                      <a16:colId xmlns:a16="http://schemas.microsoft.com/office/drawing/2014/main" val="20001"/>
                    </a:ext>
                  </a:extLst>
                </a:gridCol>
                <a:gridCol w="1727200">
                  <a:extLst>
                    <a:ext uri="{9D8B030D-6E8A-4147-A177-3AD203B41FA5}">
                      <a16:colId xmlns:a16="http://schemas.microsoft.com/office/drawing/2014/main" val="20002"/>
                    </a:ext>
                  </a:extLst>
                </a:gridCol>
              </a:tblGrid>
              <a:tr h="0">
                <a:tc>
                  <a:txBody>
                    <a:bodyPr/>
                    <a:lstStyle/>
                    <a:p>
                      <a:pPr algn="l"/>
                      <a:r>
                        <a:rPr sz="1000">
                          <a:solidFill>
                            <a:srgbClr val="FFFFFF"/>
                          </a:solidFill>
                        </a:rPr>
                        <a:t>Time</a:t>
                      </a:r>
                    </a:p>
                  </a:txBody>
                  <a:tcPr/>
                </a:tc>
                <a:tc>
                  <a:txBody>
                    <a:bodyPr/>
                    <a:lstStyle/>
                    <a:p>
                      <a:pPr algn="l"/>
                      <a:r>
                        <a:rPr sz="1000">
                          <a:solidFill>
                            <a:srgbClr val="FFFFFF"/>
                          </a:solidFill>
                        </a:rPr>
                        <a:t>Location-X</a:t>
                      </a:r>
                    </a:p>
                  </a:txBody>
                  <a:tcPr/>
                </a:tc>
                <a:tc>
                  <a:txBody>
                    <a:bodyPr/>
                    <a:lstStyle/>
                    <a:p>
                      <a:pPr algn="l"/>
                      <a:r>
                        <a:rPr sz="1000">
                          <a:solidFill>
                            <a:srgbClr val="FFFFFF"/>
                          </a:solidFill>
                        </a:rPr>
                        <a:t>Location-Y</a:t>
                      </a:r>
                    </a:p>
                  </a:txBody>
                  <a:tcPr/>
                </a:tc>
                <a:extLst>
                  <a:ext uri="{0D108BD9-81ED-4DB2-BD59-A6C34878D82A}">
                    <a16:rowId xmlns:a16="http://schemas.microsoft.com/office/drawing/2014/main" val="10000"/>
                  </a:ext>
                </a:extLst>
              </a:tr>
              <a:tr h="0">
                <a:tc>
                  <a:txBody>
                    <a:bodyPr/>
                    <a:lstStyle/>
                    <a:p>
                      <a:pPr algn="l"/>
                      <a:r>
                        <a:rPr sz="1000">
                          <a:solidFill>
                            <a:srgbClr val="000000"/>
                          </a:solidFill>
                        </a:rPr>
                        <a:t>0</a:t>
                      </a:r>
                    </a:p>
                  </a:txBody>
                  <a:tcPr/>
                </a:tc>
                <a:tc>
                  <a:txBody>
                    <a:bodyPr/>
                    <a:lstStyle/>
                    <a:p>
                      <a:pPr algn="l"/>
                      <a:r>
                        <a:rPr sz="1000">
                          <a:solidFill>
                            <a:srgbClr val="000000"/>
                          </a:solidFill>
                        </a:rPr>
                        <a:t>0</a:t>
                      </a:r>
                    </a:p>
                  </a:txBody>
                  <a:tcPr/>
                </a:tc>
                <a:tc>
                  <a:txBody>
                    <a:bodyPr/>
                    <a:lstStyle/>
                    <a:p>
                      <a:pPr algn="l"/>
                      <a:r>
                        <a:rPr sz="1000">
                          <a:solidFill>
                            <a:srgbClr val="000000"/>
                          </a:solidFill>
                        </a:rPr>
                        <a:t>2</a:t>
                      </a:r>
                    </a:p>
                  </a:txBody>
                  <a:tcPr/>
                </a:tc>
                <a:extLst>
                  <a:ext uri="{0D108BD9-81ED-4DB2-BD59-A6C34878D82A}">
                    <a16:rowId xmlns:a16="http://schemas.microsoft.com/office/drawing/2014/main" val="10001"/>
                  </a:ext>
                </a:extLst>
              </a:tr>
              <a:tr h="0">
                <a:tc>
                  <a:txBody>
                    <a:bodyPr/>
                    <a:lstStyle/>
                    <a:p>
                      <a:pPr algn="l"/>
                      <a:r>
                        <a:rPr sz="1000">
                          <a:solidFill>
                            <a:srgbClr val="000000"/>
                          </a:solidFill>
                        </a:rPr>
                        <a:t>1</a:t>
                      </a:r>
                    </a:p>
                  </a:txBody>
                  <a:tcPr/>
                </a:tc>
                <a:tc>
                  <a:txBody>
                    <a:bodyPr/>
                    <a:lstStyle/>
                    <a:p>
                      <a:pPr algn="l"/>
                      <a:r>
                        <a:rPr sz="1000">
                          <a:solidFill>
                            <a:srgbClr val="000000"/>
                          </a:solidFill>
                        </a:rPr>
                        <a:t>1.682942</a:t>
                      </a:r>
                    </a:p>
                  </a:txBody>
                  <a:tcPr/>
                </a:tc>
                <a:tc>
                  <a:txBody>
                    <a:bodyPr/>
                    <a:lstStyle/>
                    <a:p>
                      <a:pPr algn="l"/>
                      <a:r>
                        <a:rPr sz="1000">
                          <a:solidFill>
                            <a:srgbClr val="000000"/>
                          </a:solidFill>
                        </a:rPr>
                        <a:t>1.080605</a:t>
                      </a:r>
                    </a:p>
                  </a:txBody>
                  <a:tcPr/>
                </a:tc>
                <a:extLst>
                  <a:ext uri="{0D108BD9-81ED-4DB2-BD59-A6C34878D82A}">
                    <a16:rowId xmlns:a16="http://schemas.microsoft.com/office/drawing/2014/main" val="10002"/>
                  </a:ext>
                </a:extLst>
              </a:tr>
              <a:tr h="0">
                <a:tc>
                  <a:txBody>
                    <a:bodyPr/>
                    <a:lstStyle/>
                    <a:p>
                      <a:pPr algn="l"/>
                      <a:r>
                        <a:rPr sz="1000">
                          <a:solidFill>
                            <a:srgbClr val="000000"/>
                          </a:solidFill>
                        </a:rPr>
                        <a:t>2</a:t>
                      </a:r>
                    </a:p>
                  </a:txBody>
                  <a:tcPr/>
                </a:tc>
                <a:tc>
                  <a:txBody>
                    <a:bodyPr/>
                    <a:lstStyle/>
                    <a:p>
                      <a:pPr algn="l"/>
                      <a:r>
                        <a:rPr sz="1000">
                          <a:solidFill>
                            <a:srgbClr val="000000"/>
                          </a:solidFill>
                        </a:rPr>
                        <a:t>1.818595</a:t>
                      </a:r>
                    </a:p>
                  </a:txBody>
                  <a:tcPr/>
                </a:tc>
                <a:tc>
                  <a:txBody>
                    <a:bodyPr/>
                    <a:lstStyle/>
                    <a:p>
                      <a:pPr algn="l"/>
                      <a:r>
                        <a:rPr sz="1000">
                          <a:solidFill>
                            <a:srgbClr val="000000"/>
                          </a:solidFill>
                        </a:rPr>
                        <a:t>-0.83229</a:t>
                      </a:r>
                    </a:p>
                  </a:txBody>
                  <a:tcPr/>
                </a:tc>
                <a:extLst>
                  <a:ext uri="{0D108BD9-81ED-4DB2-BD59-A6C34878D82A}">
                    <a16:rowId xmlns:a16="http://schemas.microsoft.com/office/drawing/2014/main" val="10003"/>
                  </a:ext>
                </a:extLst>
              </a:tr>
              <a:tr h="0">
                <a:tc>
                  <a:txBody>
                    <a:bodyPr/>
                    <a:lstStyle/>
                    <a:p>
                      <a:pPr algn="l"/>
                      <a:r>
                        <a:rPr sz="1000">
                          <a:solidFill>
                            <a:srgbClr val="000000"/>
                          </a:solidFill>
                        </a:rPr>
                        <a:t>3</a:t>
                      </a:r>
                    </a:p>
                  </a:txBody>
                  <a:tcPr/>
                </a:tc>
                <a:tc>
                  <a:txBody>
                    <a:bodyPr/>
                    <a:lstStyle/>
                    <a:p>
                      <a:pPr algn="l"/>
                      <a:r>
                        <a:rPr sz="1000">
                          <a:solidFill>
                            <a:srgbClr val="000000"/>
                          </a:solidFill>
                        </a:rPr>
                        <a:t>0.28224</a:t>
                      </a:r>
                    </a:p>
                  </a:txBody>
                  <a:tcPr/>
                </a:tc>
                <a:tc>
                  <a:txBody>
                    <a:bodyPr/>
                    <a:lstStyle/>
                    <a:p>
                      <a:pPr algn="l"/>
                      <a:r>
                        <a:rPr sz="1000">
                          <a:solidFill>
                            <a:srgbClr val="000000"/>
                          </a:solidFill>
                        </a:rPr>
                        <a:t>-1.97998</a:t>
                      </a:r>
                    </a:p>
                  </a:txBody>
                  <a:tcPr/>
                </a:tc>
                <a:extLst>
                  <a:ext uri="{0D108BD9-81ED-4DB2-BD59-A6C34878D82A}">
                    <a16:rowId xmlns:a16="http://schemas.microsoft.com/office/drawing/2014/main" val="10004"/>
                  </a:ext>
                </a:extLst>
              </a:tr>
              <a:tr h="0">
                <a:tc>
                  <a:txBody>
                    <a:bodyPr/>
                    <a:lstStyle/>
                    <a:p>
                      <a:pPr algn="l"/>
                      <a:r>
                        <a:rPr sz="1000">
                          <a:solidFill>
                            <a:srgbClr val="000000"/>
                          </a:solidFill>
                        </a:rPr>
                        <a:t>4</a:t>
                      </a:r>
                    </a:p>
                  </a:txBody>
                  <a:tcPr/>
                </a:tc>
                <a:tc>
                  <a:txBody>
                    <a:bodyPr/>
                    <a:lstStyle/>
                    <a:p>
                      <a:pPr algn="l"/>
                      <a:r>
                        <a:rPr sz="1000">
                          <a:solidFill>
                            <a:srgbClr val="000000"/>
                          </a:solidFill>
                        </a:rPr>
                        <a:t>-1.5136</a:t>
                      </a:r>
                    </a:p>
                  </a:txBody>
                  <a:tcPr/>
                </a:tc>
                <a:tc>
                  <a:txBody>
                    <a:bodyPr/>
                    <a:lstStyle/>
                    <a:p>
                      <a:pPr algn="l"/>
                      <a:r>
                        <a:rPr sz="1000">
                          <a:solidFill>
                            <a:srgbClr val="000000"/>
                          </a:solidFill>
                        </a:rPr>
                        <a:t>-1.30729</a:t>
                      </a:r>
                    </a:p>
                  </a:txBody>
                  <a:tcPr/>
                </a:tc>
                <a:extLst>
                  <a:ext uri="{0D108BD9-81ED-4DB2-BD59-A6C34878D82A}">
                    <a16:rowId xmlns:a16="http://schemas.microsoft.com/office/drawing/2014/main" val="10005"/>
                  </a:ext>
                </a:extLst>
              </a:tr>
              <a:tr h="0">
                <a:tc>
                  <a:txBody>
                    <a:bodyPr/>
                    <a:lstStyle/>
                    <a:p>
                      <a:pPr algn="l"/>
                      <a:r>
                        <a:rPr sz="1000">
                          <a:solidFill>
                            <a:srgbClr val="000000"/>
                          </a:solidFill>
                        </a:rPr>
                        <a:t>5</a:t>
                      </a:r>
                    </a:p>
                  </a:txBody>
                  <a:tcPr/>
                </a:tc>
                <a:tc>
                  <a:txBody>
                    <a:bodyPr/>
                    <a:lstStyle/>
                    <a:p>
                      <a:pPr algn="l"/>
                      <a:r>
                        <a:rPr sz="1000">
                          <a:solidFill>
                            <a:srgbClr val="000000"/>
                          </a:solidFill>
                        </a:rPr>
                        <a:t>-1.91785</a:t>
                      </a:r>
                    </a:p>
                  </a:txBody>
                  <a:tcPr/>
                </a:tc>
                <a:tc>
                  <a:txBody>
                    <a:bodyPr/>
                    <a:lstStyle/>
                    <a:p>
                      <a:pPr algn="l"/>
                      <a:r>
                        <a:rPr sz="1000">
                          <a:solidFill>
                            <a:srgbClr val="000000"/>
                          </a:solidFill>
                        </a:rPr>
                        <a:t>0.567324</a:t>
                      </a:r>
                    </a:p>
                  </a:txBody>
                  <a:tcPr/>
                </a:tc>
                <a:extLst>
                  <a:ext uri="{0D108BD9-81ED-4DB2-BD59-A6C34878D82A}">
                    <a16:rowId xmlns:a16="http://schemas.microsoft.com/office/drawing/2014/main" val="10006"/>
                  </a:ext>
                </a:extLst>
              </a:tr>
              <a:tr h="0">
                <a:tc>
                  <a:txBody>
                    <a:bodyPr/>
                    <a:lstStyle/>
                    <a:p>
                      <a:pPr algn="l"/>
                      <a:r>
                        <a:rPr sz="1000">
                          <a:solidFill>
                            <a:srgbClr val="000000"/>
                          </a:solidFill>
                        </a:rPr>
                        <a:t>6</a:t>
                      </a:r>
                    </a:p>
                  </a:txBody>
                  <a:tcPr/>
                </a:tc>
                <a:tc>
                  <a:txBody>
                    <a:bodyPr/>
                    <a:lstStyle/>
                    <a:p>
                      <a:pPr algn="l"/>
                      <a:r>
                        <a:rPr sz="1000">
                          <a:solidFill>
                            <a:srgbClr val="000000"/>
                          </a:solidFill>
                        </a:rPr>
                        <a:t>-0.55883</a:t>
                      </a:r>
                    </a:p>
                  </a:txBody>
                  <a:tcPr/>
                </a:tc>
                <a:tc>
                  <a:txBody>
                    <a:bodyPr/>
                    <a:lstStyle/>
                    <a:p>
                      <a:pPr algn="l"/>
                      <a:r>
                        <a:rPr sz="1000">
                          <a:solidFill>
                            <a:srgbClr val="000000"/>
                          </a:solidFill>
                        </a:rPr>
                        <a:t>1.920341</a:t>
                      </a:r>
                    </a:p>
                  </a:txBody>
                  <a:tcPr/>
                </a:tc>
                <a:extLst>
                  <a:ext uri="{0D108BD9-81ED-4DB2-BD59-A6C34878D82A}">
                    <a16:rowId xmlns:a16="http://schemas.microsoft.com/office/drawing/2014/main" val="10007"/>
                  </a:ext>
                </a:extLst>
              </a:tr>
              <a:tr h="0">
                <a:tc>
                  <a:txBody>
                    <a:bodyPr/>
                    <a:lstStyle/>
                    <a:p>
                      <a:pPr algn="l"/>
                      <a:r>
                        <a:rPr sz="1000">
                          <a:solidFill>
                            <a:srgbClr val="000000"/>
                          </a:solidFill>
                        </a:rPr>
                        <a:t>7</a:t>
                      </a:r>
                    </a:p>
                  </a:txBody>
                  <a:tcPr/>
                </a:tc>
                <a:tc>
                  <a:txBody>
                    <a:bodyPr/>
                    <a:lstStyle/>
                    <a:p>
                      <a:pPr algn="l"/>
                      <a:r>
                        <a:rPr sz="1000">
                          <a:solidFill>
                            <a:srgbClr val="000000"/>
                          </a:solidFill>
                        </a:rPr>
                        <a:t>1.313973</a:t>
                      </a:r>
                    </a:p>
                  </a:txBody>
                  <a:tcPr/>
                </a:tc>
                <a:tc>
                  <a:txBody>
                    <a:bodyPr/>
                    <a:lstStyle/>
                    <a:p>
                      <a:pPr algn="l"/>
                      <a:r>
                        <a:rPr sz="1000">
                          <a:solidFill>
                            <a:srgbClr val="000000"/>
                          </a:solidFill>
                        </a:rPr>
                        <a:t>1.507805</a:t>
                      </a:r>
                    </a:p>
                  </a:txBody>
                  <a:tcPr/>
                </a:tc>
                <a:extLst>
                  <a:ext uri="{0D108BD9-81ED-4DB2-BD59-A6C34878D82A}">
                    <a16:rowId xmlns:a16="http://schemas.microsoft.com/office/drawing/2014/main" val="10008"/>
                  </a:ext>
                </a:extLst>
              </a:tr>
              <a:tr h="0">
                <a:tc>
                  <a:txBody>
                    <a:bodyPr/>
                    <a:lstStyle/>
                    <a:p>
                      <a:pPr algn="l"/>
                      <a:r>
                        <a:rPr sz="1000">
                          <a:solidFill>
                            <a:srgbClr val="000000"/>
                          </a:solidFill>
                        </a:rPr>
                        <a:t>12</a:t>
                      </a:r>
                    </a:p>
                  </a:txBody>
                  <a:tcPr/>
                </a:tc>
                <a:tc>
                  <a:txBody>
                    <a:bodyPr/>
                    <a:lstStyle/>
                    <a:p>
                      <a:pPr algn="l"/>
                      <a:r>
                        <a:rPr sz="1000">
                          <a:solidFill>
                            <a:srgbClr val="000000"/>
                          </a:solidFill>
                        </a:rPr>
                        <a:t>0.00001</a:t>
                      </a:r>
                    </a:p>
                  </a:txBody>
                  <a:tcPr/>
                </a:tc>
                <a:tc>
                  <a:txBody>
                    <a:bodyPr/>
                    <a:lstStyle/>
                    <a:p>
                      <a:pPr algn="l"/>
                      <a:r>
                        <a:rPr sz="1000">
                          <a:solidFill>
                            <a:srgbClr val="000000"/>
                          </a:solidFill>
                        </a:rPr>
                        <a:t>0.00001</a:t>
                      </a:r>
                    </a:p>
                  </a:txBody>
                  <a:tcPr/>
                </a:tc>
                <a:extLst>
                  <a:ext uri="{0D108BD9-81ED-4DB2-BD59-A6C34878D82A}">
                    <a16:rowId xmlns:a16="http://schemas.microsoft.com/office/drawing/2014/main" val="10009"/>
                  </a:ext>
                </a:extLst>
              </a:tr>
              <a:tr h="0">
                <a:tc>
                  <a:txBody>
                    <a:bodyPr/>
                    <a:lstStyle/>
                    <a:p>
                      <a:pPr algn="l"/>
                      <a:r>
                        <a:rPr sz="1000">
                          <a:solidFill>
                            <a:srgbClr val="000000"/>
                          </a:solidFill>
                        </a:rPr>
                        <a:t>13</a:t>
                      </a:r>
                    </a:p>
                  </a:txBody>
                  <a:tcPr/>
                </a:tc>
                <a:tc>
                  <a:txBody>
                    <a:bodyPr/>
                    <a:lstStyle/>
                    <a:p>
                      <a:pPr algn="l"/>
                      <a:r>
                        <a:rPr sz="1000">
                          <a:solidFill>
                            <a:srgbClr val="000000"/>
                          </a:solidFill>
                        </a:rPr>
                        <a:t>0.840334</a:t>
                      </a:r>
                    </a:p>
                  </a:txBody>
                  <a:tcPr/>
                </a:tc>
                <a:tc>
                  <a:txBody>
                    <a:bodyPr/>
                    <a:lstStyle/>
                    <a:p>
                      <a:pPr algn="l"/>
                      <a:r>
                        <a:rPr sz="1000">
                          <a:solidFill>
                            <a:srgbClr val="000000"/>
                          </a:solidFill>
                        </a:rPr>
                        <a:t>1.814894</a:t>
                      </a:r>
                    </a:p>
                  </a:txBody>
                  <a:tcPr/>
                </a:tc>
                <a:extLst>
                  <a:ext uri="{0D108BD9-81ED-4DB2-BD59-A6C34878D82A}">
                    <a16:rowId xmlns:a16="http://schemas.microsoft.com/office/drawing/2014/main" val="10010"/>
                  </a:ext>
                </a:extLst>
              </a:tr>
              <a:tr h="0">
                <a:tc>
                  <a:txBody>
                    <a:bodyPr/>
                    <a:lstStyle/>
                    <a:p>
                      <a:pPr algn="l"/>
                      <a:r>
                        <a:rPr sz="1000">
                          <a:solidFill>
                            <a:srgbClr val="000000"/>
                          </a:solidFill>
                        </a:rPr>
                        <a:t>14</a:t>
                      </a:r>
                    </a:p>
                  </a:txBody>
                  <a:tcPr/>
                </a:tc>
                <a:tc>
                  <a:txBody>
                    <a:bodyPr/>
                    <a:lstStyle/>
                    <a:p>
                      <a:pPr algn="l"/>
                      <a:r>
                        <a:rPr sz="1000">
                          <a:solidFill>
                            <a:srgbClr val="000000"/>
                          </a:solidFill>
                        </a:rPr>
                        <a:t>1.981215</a:t>
                      </a:r>
                    </a:p>
                  </a:txBody>
                  <a:tcPr/>
                </a:tc>
                <a:tc>
                  <a:txBody>
                    <a:bodyPr/>
                    <a:lstStyle/>
                    <a:p>
                      <a:pPr algn="l"/>
                      <a:r>
                        <a:rPr sz="1000">
                          <a:solidFill>
                            <a:srgbClr val="000000"/>
                          </a:solidFill>
                        </a:rPr>
                        <a:t>0.273474</a:t>
                      </a:r>
                    </a:p>
                  </a:txBody>
                  <a:tcPr/>
                </a:tc>
                <a:extLst>
                  <a:ext uri="{0D108BD9-81ED-4DB2-BD59-A6C34878D82A}">
                    <a16:rowId xmlns:a16="http://schemas.microsoft.com/office/drawing/2014/main" val="10011"/>
                  </a:ext>
                </a:extLst>
              </a:tr>
              <a:tr h="0">
                <a:tc>
                  <a:txBody>
                    <a:bodyPr/>
                    <a:lstStyle/>
                    <a:p>
                      <a:pPr algn="l"/>
                      <a:r>
                        <a:rPr sz="1000">
                          <a:solidFill>
                            <a:srgbClr val="000000"/>
                          </a:solidFill>
                        </a:rPr>
                        <a:t>15</a:t>
                      </a:r>
                    </a:p>
                  </a:txBody>
                  <a:tcPr/>
                </a:tc>
                <a:tc>
                  <a:txBody>
                    <a:bodyPr/>
                    <a:lstStyle/>
                    <a:p>
                      <a:pPr algn="l"/>
                      <a:r>
                        <a:rPr sz="1000">
                          <a:solidFill>
                            <a:srgbClr val="000000"/>
                          </a:solidFill>
                        </a:rPr>
                        <a:t>1.300576</a:t>
                      </a:r>
                    </a:p>
                  </a:txBody>
                  <a:tcPr/>
                </a:tc>
                <a:tc>
                  <a:txBody>
                    <a:bodyPr/>
                    <a:lstStyle/>
                    <a:p>
                      <a:pPr algn="l"/>
                      <a:r>
                        <a:rPr sz="1000">
                          <a:solidFill>
                            <a:srgbClr val="000000"/>
                          </a:solidFill>
                        </a:rPr>
                        <a:t>-1.51938</a:t>
                      </a:r>
                    </a:p>
                  </a:txBody>
                  <a:tcPr/>
                </a:tc>
                <a:extLst>
                  <a:ext uri="{0D108BD9-81ED-4DB2-BD59-A6C34878D82A}">
                    <a16:rowId xmlns:a16="http://schemas.microsoft.com/office/drawing/2014/main" val="10012"/>
                  </a:ext>
                </a:extLst>
              </a:tr>
              <a:tr h="0">
                <a:tc>
                  <a:txBody>
                    <a:bodyPr/>
                    <a:lstStyle/>
                    <a:p>
                      <a:pPr algn="l"/>
                      <a:r>
                        <a:rPr sz="1000">
                          <a:solidFill>
                            <a:srgbClr val="000000"/>
                          </a:solidFill>
                        </a:rPr>
                        <a:t>16</a:t>
                      </a:r>
                    </a:p>
                  </a:txBody>
                  <a:tcPr/>
                </a:tc>
                <a:tc>
                  <a:txBody>
                    <a:bodyPr/>
                    <a:lstStyle/>
                    <a:p>
                      <a:pPr algn="l"/>
                      <a:r>
                        <a:rPr sz="1000">
                          <a:solidFill>
                            <a:srgbClr val="000000"/>
                          </a:solidFill>
                        </a:rPr>
                        <a:t>-0.57581</a:t>
                      </a:r>
                    </a:p>
                  </a:txBody>
                  <a:tcPr/>
                </a:tc>
                <a:tc>
                  <a:txBody>
                    <a:bodyPr/>
                    <a:lstStyle/>
                    <a:p>
                      <a:pPr algn="l"/>
                      <a:r>
                        <a:rPr sz="1000">
                          <a:solidFill>
                            <a:srgbClr val="000000"/>
                          </a:solidFill>
                        </a:rPr>
                        <a:t>-1.91532</a:t>
                      </a:r>
                    </a:p>
                  </a:txBody>
                  <a:tcPr/>
                </a:tc>
                <a:extLst>
                  <a:ext uri="{0D108BD9-81ED-4DB2-BD59-A6C34878D82A}">
                    <a16:rowId xmlns:a16="http://schemas.microsoft.com/office/drawing/2014/main" val="10013"/>
                  </a:ext>
                </a:extLst>
              </a:tr>
              <a:tr h="0">
                <a:tc>
                  <a:txBody>
                    <a:bodyPr/>
                    <a:lstStyle/>
                    <a:p>
                      <a:pPr algn="l"/>
                      <a:r>
                        <a:rPr sz="1000">
                          <a:solidFill>
                            <a:srgbClr val="000000"/>
                          </a:solidFill>
                        </a:rPr>
                        <a:t>17</a:t>
                      </a:r>
                    </a:p>
                  </a:txBody>
                  <a:tcPr/>
                </a:tc>
                <a:tc>
                  <a:txBody>
                    <a:bodyPr/>
                    <a:lstStyle/>
                    <a:p>
                      <a:pPr algn="l"/>
                      <a:r>
                        <a:rPr sz="1000">
                          <a:solidFill>
                            <a:srgbClr val="000000"/>
                          </a:solidFill>
                        </a:rPr>
                        <a:t>-1.92279</a:t>
                      </a:r>
                    </a:p>
                  </a:txBody>
                  <a:tcPr/>
                </a:tc>
                <a:tc>
                  <a:txBody>
                    <a:bodyPr/>
                    <a:lstStyle/>
                    <a:p>
                      <a:pPr algn="l"/>
                      <a:r>
                        <a:rPr sz="1000">
                          <a:solidFill>
                            <a:srgbClr val="000000"/>
                          </a:solidFill>
                        </a:rPr>
                        <a:t>-0.55033</a:t>
                      </a:r>
                    </a:p>
                  </a:txBody>
                  <a:tcPr/>
                </a:tc>
                <a:extLst>
                  <a:ext uri="{0D108BD9-81ED-4DB2-BD59-A6C34878D82A}">
                    <a16:rowId xmlns:a16="http://schemas.microsoft.com/office/drawing/2014/main" val="10014"/>
                  </a:ext>
                </a:extLst>
              </a:tr>
              <a:tr h="0">
                <a:tc>
                  <a:txBody>
                    <a:bodyPr/>
                    <a:lstStyle/>
                    <a:p>
                      <a:pPr algn="l"/>
                      <a:r>
                        <a:rPr sz="1000">
                          <a:solidFill>
                            <a:srgbClr val="000000"/>
                          </a:solidFill>
                        </a:rPr>
                        <a:t>18</a:t>
                      </a:r>
                    </a:p>
                  </a:txBody>
                  <a:tcPr/>
                </a:tc>
                <a:tc>
                  <a:txBody>
                    <a:bodyPr/>
                    <a:lstStyle/>
                    <a:p>
                      <a:pPr algn="l"/>
                      <a:r>
                        <a:rPr sz="1000">
                          <a:solidFill>
                            <a:srgbClr val="000000"/>
                          </a:solidFill>
                        </a:rPr>
                        <a:t>-1.50197</a:t>
                      </a:r>
                    </a:p>
                  </a:txBody>
                  <a:tcPr/>
                </a:tc>
                <a:tc>
                  <a:txBody>
                    <a:bodyPr/>
                    <a:lstStyle/>
                    <a:p>
                      <a:pPr algn="l"/>
                      <a:r>
                        <a:rPr sz="1000">
                          <a:solidFill>
                            <a:srgbClr val="000000"/>
                          </a:solidFill>
                        </a:rPr>
                        <a:t>1.320633</a:t>
                      </a:r>
                    </a:p>
                  </a:txBody>
                  <a:tcPr/>
                </a:tc>
                <a:extLst>
                  <a:ext uri="{0D108BD9-81ED-4DB2-BD59-A6C34878D82A}">
                    <a16:rowId xmlns:a16="http://schemas.microsoft.com/office/drawing/2014/main" val="10015"/>
                  </a:ext>
                </a:extLst>
              </a:tr>
              <a:tr h="0">
                <a:tc>
                  <a:txBody>
                    <a:bodyPr/>
                    <a:lstStyle/>
                    <a:p>
                      <a:pPr algn="l"/>
                      <a:r>
                        <a:rPr sz="1000">
                          <a:solidFill>
                            <a:srgbClr val="000000"/>
                          </a:solidFill>
                        </a:rPr>
                        <a:t>19</a:t>
                      </a:r>
                    </a:p>
                  </a:txBody>
                  <a:tcPr/>
                </a:tc>
                <a:tc>
                  <a:txBody>
                    <a:bodyPr/>
                    <a:lstStyle/>
                    <a:p>
                      <a:pPr algn="l"/>
                      <a:r>
                        <a:rPr sz="1000">
                          <a:solidFill>
                            <a:srgbClr val="000000"/>
                          </a:solidFill>
                        </a:rPr>
                        <a:t>0.299754</a:t>
                      </a:r>
                    </a:p>
                  </a:txBody>
                  <a:tcPr/>
                </a:tc>
                <a:tc>
                  <a:txBody>
                    <a:bodyPr/>
                    <a:lstStyle/>
                    <a:p>
                      <a:pPr algn="l"/>
                      <a:r>
                        <a:rPr sz="1000">
                          <a:solidFill>
                            <a:srgbClr val="000000"/>
                          </a:solidFill>
                        </a:rPr>
                        <a:t>1.977409</a:t>
                      </a:r>
                    </a:p>
                  </a:txBody>
                  <a:tcPr/>
                </a:tc>
                <a:extLst>
                  <a:ext uri="{0D108BD9-81ED-4DB2-BD59-A6C34878D82A}">
                    <a16:rowId xmlns:a16="http://schemas.microsoft.com/office/drawing/2014/main" val="10016"/>
                  </a:ext>
                </a:extLst>
              </a:tr>
              <a:tr h="0">
                <a:tc>
                  <a:txBody>
                    <a:bodyPr/>
                    <a:lstStyle/>
                    <a:p>
                      <a:pPr algn="l"/>
                      <a:r>
                        <a:rPr sz="1000">
                          <a:solidFill>
                            <a:srgbClr val="000000"/>
                          </a:solidFill>
                        </a:rPr>
                        <a:t>20</a:t>
                      </a:r>
                    </a:p>
                  </a:txBody>
                  <a:tcPr/>
                </a:tc>
                <a:tc>
                  <a:txBody>
                    <a:bodyPr/>
                    <a:lstStyle/>
                    <a:p>
                      <a:pPr algn="l"/>
                      <a:r>
                        <a:rPr sz="1000">
                          <a:solidFill>
                            <a:srgbClr val="000000"/>
                          </a:solidFill>
                        </a:rPr>
                        <a:t>1.825891</a:t>
                      </a:r>
                    </a:p>
                  </a:txBody>
                  <a:tcPr/>
                </a:tc>
                <a:tc>
                  <a:txBody>
                    <a:bodyPr/>
                    <a:lstStyle/>
                    <a:p>
                      <a:pPr algn="l"/>
                      <a:r>
                        <a:rPr sz="1000">
                          <a:solidFill>
                            <a:srgbClr val="000000"/>
                          </a:solidFill>
                        </a:rPr>
                        <a:t>0.816164</a:t>
                      </a:r>
                    </a:p>
                  </a:txBody>
                  <a:tcPr/>
                </a:tc>
                <a:extLst>
                  <a:ext uri="{0D108BD9-81ED-4DB2-BD59-A6C34878D82A}">
                    <a16:rowId xmlns:a16="http://schemas.microsoft.com/office/drawing/2014/main" val="10017"/>
                  </a:ext>
                </a:extLst>
              </a:tr>
            </a:tbl>
          </a:graphicData>
        </a:graphic>
      </p:graphicFrame>
      <p:pic>
        <p:nvPicPr>
          <p:cNvPr id="5" name="New picture" descr="Graph showing location x plotted over time."/>
          <p:cNvPicPr/>
          <p:nvPr/>
        </p:nvPicPr>
        <p:blipFill>
          <a:blip r:embed="rId3"/>
          <a:stretch>
            <a:fillRect/>
          </a:stretch>
        </p:blipFill>
        <p:spPr>
          <a:xfrm>
            <a:off x="6640612" y="548680"/>
            <a:ext cx="4279924" cy="2172827"/>
          </a:xfrm>
          <a:prstGeom prst="rect">
            <a:avLst/>
          </a:prstGeom>
        </p:spPr>
      </p:pic>
      <p:pic>
        <p:nvPicPr>
          <p:cNvPr id="7" name="Picture 6">
            <a:extLst>
              <a:ext uri="{FF2B5EF4-FFF2-40B4-BE49-F238E27FC236}">
                <a16:creationId xmlns:a16="http://schemas.microsoft.com/office/drawing/2014/main" id="{E69CE3AC-E734-48EA-92C8-91E8C55B79D3}"/>
              </a:ext>
            </a:extLst>
          </p:cNvPr>
          <p:cNvPicPr>
            <a:picLocks noChangeAspect="1"/>
          </p:cNvPicPr>
          <p:nvPr/>
        </p:nvPicPr>
        <p:blipFill>
          <a:blip r:embed="rId4"/>
          <a:stretch>
            <a:fillRect/>
          </a:stretch>
        </p:blipFill>
        <p:spPr>
          <a:xfrm>
            <a:off x="6605116" y="3076319"/>
            <a:ext cx="4279924" cy="3233001"/>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Data visualization using ggplot2</a:t>
            </a:r>
          </a:p>
        </p:txBody>
      </p:sp>
      <p:sp>
        <p:nvSpPr>
          <p:cNvPr id="3" name="Subtitle"/>
          <p:cNvSpPr>
            <a:spLocks noGrp="1"/>
          </p:cNvSpPr>
          <p:nvPr>
            <p:ph sz="quarter" idx="10"/>
          </p:nvPr>
        </p:nvSpPr>
        <p:spPr>
          <a:xfrm>
            <a:off x="584200" y="1435100"/>
            <a:ext cx="11018838" cy="861774"/>
          </a:xfrm>
        </p:spPr>
        <p:txBody>
          <a:bodyPr vert="horz" wrap="square" lIns="0" tIns="0" rIns="0" bIns="0" rtlCol="0" anchor="t">
            <a:spAutoFit/>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GB">
                <a:cs typeface="Segoe UI"/>
              </a:rPr>
              <a:t>Ggplot2</a:t>
            </a:r>
            <a:r>
              <a:rPr>
                <a:cs typeface="Segoe UI"/>
              </a:rPr>
              <a:t> is an R package for creating elegant graphics for data analysis.</a:t>
            </a:r>
          </a:p>
        </p:txBody>
      </p:sp>
      <p:pic>
        <p:nvPicPr>
          <p:cNvPr id="4" name="Picture 4" descr="Timeline&#10;&#10;Description automatically generated">
            <a:extLst>
              <a:ext uri="{FF2B5EF4-FFF2-40B4-BE49-F238E27FC236}">
                <a16:creationId xmlns:a16="http://schemas.microsoft.com/office/drawing/2014/main" id="{9B385693-74FE-44FF-BE20-3C6E8F610F14}"/>
              </a:ext>
            </a:extLst>
          </p:cNvPr>
          <p:cNvPicPr>
            <a:picLocks noChangeAspect="1"/>
          </p:cNvPicPr>
          <p:nvPr/>
        </p:nvPicPr>
        <p:blipFill>
          <a:blip r:embed="rId3"/>
          <a:stretch>
            <a:fillRect/>
          </a:stretch>
        </p:blipFill>
        <p:spPr>
          <a:xfrm>
            <a:off x="1736877" y="2365831"/>
            <a:ext cx="7368116" cy="4304994"/>
          </a:xfrm>
          <a:prstGeom prst="rect">
            <a:avLst/>
          </a:prstGeom>
        </p:spPr>
      </p:pic>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5.0.13"/>
  <p:tag name="AS_OS" val="Microsoft Windows NT 10.0.14393.0"/>
  <p:tag name="AS_RELEASE_DATE" val="2020.11.14"/>
  <p:tag name="AS_TITLE" val="Aspose.Slides for .NET Standard 2.0"/>
  <p:tag name="AS_VERSION" val="20.11"/>
</p:tagLst>
</file>

<file path=ppt/theme/theme1.xml><?xml version="1.0" encoding="utf-8"?>
<a:theme xmlns:a="http://schemas.openxmlformats.org/drawingml/2006/main" name="Microsoft_Learn_White_Template">
  <a:themeElements>
    <a:clrScheme name="MBAS_Light">
      <a:dk1>
        <a:srgbClr val="000000"/>
      </a:dk1>
      <a:lt1>
        <a:srgbClr val="FFFFFF"/>
      </a:lt1>
      <a:dk2>
        <a:srgbClr val="243A5E"/>
      </a:dk2>
      <a:lt2>
        <a:srgbClr val="E6E6E6"/>
      </a:lt2>
      <a:accent1>
        <a:srgbClr val="0078D4"/>
      </a:accent1>
      <a:accent2>
        <a:srgbClr val="243A5E"/>
      </a:accent2>
      <a:accent3>
        <a:srgbClr val="D83B01"/>
      </a:accent3>
      <a:accent4>
        <a:srgbClr val="FF9349"/>
      </a:accent4>
      <a:accent5>
        <a:srgbClr val="8661C5"/>
      </a:accent5>
      <a:accent6>
        <a:srgbClr val="737373"/>
      </a:accent6>
      <a:hlink>
        <a:srgbClr val="0078D4"/>
      </a:hlink>
      <a:folHlink>
        <a:srgbClr val="0078D4"/>
      </a:folHlink>
    </a:clrScheme>
    <a:fontScheme name="Microsoft 2019 Brand Templates">
      <a:majorFont>
        <a:latin typeface="Segoe UI Semibold"/>
        <a:ea typeface="Arial" pitchFamily="34" charset="0"/>
        <a:cs typeface="Arial" pitchFamily="34" charset="0"/>
      </a:majorFont>
      <a:minorFont>
        <a:latin typeface="Segoe UI"/>
        <a:ea typeface="Arial" pitchFamily="34" charset="0"/>
        <a:cs typeface="Arial" pitchFamily="34" charset="0"/>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MS_Learn_Template_v04.potx" id="{F8D8902F-40E6-438A-BE83-E6CF85ED3C26}" vid="{D5E28E8F-F1B1-4D78-9457-864A2A78083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pitchFamily="34" charset="0"/>
        <a:cs typeface="Arial" pitchFamily="34" charset="0"/>
        <a:font script="Jpan" typeface="ＭＳ%20Ｐゴシック"/>
        <a:font script="Hang" typeface="맑은%20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pitchFamily="34" charset="0"/>
        <a:cs typeface="Arial" pitchFamily="34" charset="0"/>
        <a:font script="Jpan" typeface="ＭＳ%20Ｐゴシック"/>
        <a:font script="Hang" typeface="맑은%20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17</TotalTime>
  <Words>2448</Words>
  <Application>Microsoft Office PowerPoint</Application>
  <PresentationFormat>Widescreen</PresentationFormat>
  <Paragraphs>223</Paragraphs>
  <Slides>24</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Calibri</vt:lpstr>
      <vt:lpstr>Consolas</vt:lpstr>
      <vt:lpstr>Segoe UI</vt:lpstr>
      <vt:lpstr>Segoe UI Semibold</vt:lpstr>
      <vt:lpstr>Wingdings</vt:lpstr>
      <vt:lpstr>Microsoft_Learn_White_Template</vt:lpstr>
      <vt:lpstr>PowerPoint Presentation</vt:lpstr>
      <vt:lpstr>Explore and analyze data with R</vt:lpstr>
      <vt:lpstr>Learning objectives</vt:lpstr>
      <vt:lpstr>Introduction</vt:lpstr>
      <vt:lpstr>Introduction</vt:lpstr>
      <vt:lpstr>Exploratory data analysis</vt:lpstr>
      <vt:lpstr>Exploratory data analysis</vt:lpstr>
      <vt:lpstr>Visualize data</vt:lpstr>
      <vt:lpstr>Data visualization using ggplot2</vt:lpstr>
      <vt:lpstr>Data transformation using dplyr</vt:lpstr>
      <vt:lpstr>Examine real world data</vt:lpstr>
      <vt:lpstr>Examine real world data</vt:lpstr>
      <vt:lpstr>Challenge: Analyze flight data</vt:lpstr>
      <vt:lpstr>Prerequisites</vt:lpstr>
      <vt:lpstr>Knowledge check</vt:lpstr>
      <vt:lpstr>Question 1</vt:lpstr>
      <vt:lpstr>Question 1</vt:lpstr>
      <vt:lpstr>Question 2</vt:lpstr>
      <vt:lpstr>Question 2</vt:lpstr>
      <vt:lpstr>Question 3</vt:lpstr>
      <vt:lpstr>Question 3</vt:lpstr>
      <vt:lpstr>Summary</vt:lpstr>
      <vt:lpstr>Summary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Carlotta Castelluccio</dc:creator>
  <cp:lastModifiedBy>Carlotta Castelluccio</cp:lastModifiedBy>
  <cp:revision>30</cp:revision>
  <cp:lastPrinted>2022-02-25T13:47:26Z</cp:lastPrinted>
  <dcterms:created xsi:type="dcterms:W3CDTF">2022-02-25T13:47:26Z</dcterms:created>
  <dcterms:modified xsi:type="dcterms:W3CDTF">2022-03-24T09:19:59Z</dcterms:modified>
</cp:coreProperties>
</file>

<file path=docProps/thumbnail.jpeg>
</file>